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7" r:id="rId9"/>
    <p:sldId id="264" r:id="rId10"/>
    <p:sldId id="268" r:id="rId11"/>
    <p:sldId id="269" r:id="rId12"/>
    <p:sldId id="265" r:id="rId13"/>
    <p:sldId id="266" r:id="rId14"/>
    <p:sldId id="267" r:id="rId15"/>
    <p:sldId id="270" r:id="rId16"/>
    <p:sldId id="271" r:id="rId17"/>
    <p:sldId id="278" r:id="rId18"/>
    <p:sldId id="279" r:id="rId19"/>
    <p:sldId id="273" r:id="rId20"/>
    <p:sldId id="272" r:id="rId21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4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4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4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4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4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4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4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4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4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ff">
        <a:fontRef idx="major">
          <a:schemeClr val="accent4"/>
        </a:fontRef>
        <a:schemeClr val="accent4"/>
      </a:tcTxStyle>
      <a:tcStyle>
        <a:tcBdr>
          <a:left>
            <a:ln w="12700" cap="flat">
              <a:solidFill>
                <a:schemeClr val="accent4"/>
              </a:solidFill>
              <a:prstDash val="solid"/>
              <a:round/>
            </a:ln>
          </a:left>
          <a:right>
            <a:ln w="12700" cap="flat">
              <a:solidFill>
                <a:schemeClr val="accent4"/>
              </a:solidFill>
              <a:prstDash val="solid"/>
              <a:round/>
            </a:ln>
          </a:right>
          <a:top>
            <a:ln w="12700" cap="flat">
              <a:solidFill>
                <a:schemeClr val="accent4"/>
              </a:solidFill>
              <a:prstDash val="solid"/>
              <a:round/>
            </a:ln>
          </a:top>
          <a:bottom>
            <a:ln w="12700" cap="flat">
              <a:solidFill>
                <a:schemeClr val="accent4"/>
              </a:solidFill>
              <a:prstDash val="solid"/>
              <a:round/>
            </a:ln>
          </a:bottom>
          <a:insideH>
            <a:ln w="12700" cap="flat">
              <a:solidFill>
                <a:schemeClr val="accent4"/>
              </a:solidFill>
              <a:prstDash val="solid"/>
              <a:round/>
            </a:ln>
          </a:insideH>
          <a:insideV>
            <a:ln w="12700" cap="flat">
              <a:solidFill>
                <a:schemeClr val="accent4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chemeClr val="accent4"/>
        </a:fontRef>
        <a:schemeClr val="accent4"/>
      </a:tcTxStyle>
      <a:tcStyle>
        <a:tcBdr>
          <a:left>
            <a:ln w="12700" cap="flat">
              <a:solidFill>
                <a:schemeClr val="accent4"/>
              </a:solidFill>
              <a:prstDash val="solid"/>
              <a:round/>
            </a:ln>
          </a:left>
          <a:right>
            <a:ln w="12700" cap="flat">
              <a:solidFill>
                <a:schemeClr val="accent4"/>
              </a:solidFill>
              <a:prstDash val="solid"/>
              <a:round/>
            </a:ln>
          </a:right>
          <a:top>
            <a:ln w="12700" cap="flat">
              <a:solidFill>
                <a:schemeClr val="accent4"/>
              </a:solidFill>
              <a:prstDash val="solid"/>
              <a:round/>
            </a:ln>
          </a:top>
          <a:bottom>
            <a:ln w="12700" cap="flat">
              <a:solidFill>
                <a:schemeClr val="accent4"/>
              </a:solidFill>
              <a:prstDash val="solid"/>
              <a:round/>
            </a:ln>
          </a:bottom>
          <a:insideH>
            <a:ln w="12700" cap="flat">
              <a:solidFill>
                <a:schemeClr val="accent4"/>
              </a:solidFill>
              <a:prstDash val="solid"/>
              <a:round/>
            </a:ln>
          </a:insideH>
          <a:insideV>
            <a:ln w="12700" cap="flat">
              <a:solidFill>
                <a:schemeClr val="accent4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n" i="off">
        <a:fontRef idx="major">
          <a:schemeClr val="accent4"/>
        </a:fontRef>
        <a:schemeClr val="accent4"/>
      </a:tcTxStyle>
      <a:tcStyle>
        <a:tcBdr>
          <a:left>
            <a:ln w="12700" cap="flat">
              <a:solidFill>
                <a:schemeClr val="accent4"/>
              </a:solidFill>
              <a:prstDash val="solid"/>
              <a:round/>
            </a:ln>
          </a:left>
          <a:right>
            <a:ln w="12700" cap="flat">
              <a:solidFill>
                <a:schemeClr val="accent4"/>
              </a:solidFill>
              <a:prstDash val="solid"/>
              <a:round/>
            </a:ln>
          </a:right>
          <a:top>
            <a:ln w="12700" cap="flat">
              <a:solidFill>
                <a:schemeClr val="accent4"/>
              </a:solidFill>
              <a:prstDash val="solid"/>
              <a:round/>
            </a:ln>
          </a:top>
          <a:bottom>
            <a:ln w="12700" cap="flat">
              <a:solidFill>
                <a:schemeClr val="accent4"/>
              </a:solidFill>
              <a:prstDash val="solid"/>
              <a:round/>
            </a:ln>
          </a:bottom>
          <a:insideH>
            <a:ln w="12700" cap="flat">
              <a:solidFill>
                <a:schemeClr val="accent4"/>
              </a:solidFill>
              <a:prstDash val="solid"/>
              <a:round/>
            </a:ln>
          </a:insideH>
          <a:insideV>
            <a:ln w="12700" cap="flat">
              <a:solidFill>
                <a:schemeClr val="accent4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chemeClr val="accent4"/>
        </a:fontRef>
        <a:schemeClr val="accent4"/>
      </a:tcTxStyle>
      <a:tcStyle>
        <a:tcBdr>
          <a:left>
            <a:ln w="12700" cap="flat">
              <a:solidFill>
                <a:schemeClr val="accent4"/>
              </a:solidFill>
              <a:prstDash val="solid"/>
              <a:round/>
            </a:ln>
          </a:left>
          <a:right>
            <a:ln w="12700" cap="flat">
              <a:solidFill>
                <a:schemeClr val="accent4"/>
              </a:solidFill>
              <a:prstDash val="solid"/>
              <a:round/>
            </a:ln>
          </a:right>
          <a:top>
            <a:ln w="12700" cap="flat">
              <a:solidFill>
                <a:schemeClr val="accent4"/>
              </a:solidFill>
              <a:prstDash val="solid"/>
              <a:round/>
            </a:ln>
          </a:top>
          <a:bottom>
            <a:ln w="12700" cap="flat">
              <a:solidFill>
                <a:schemeClr val="accent4"/>
              </a:solidFill>
              <a:prstDash val="solid"/>
              <a:round/>
            </a:ln>
          </a:bottom>
          <a:insideH>
            <a:ln w="12700" cap="flat">
              <a:solidFill>
                <a:schemeClr val="accent4"/>
              </a:solidFill>
              <a:prstDash val="solid"/>
              <a:round/>
            </a:ln>
          </a:insideH>
          <a:insideV>
            <a:ln w="12700" cap="flat">
              <a:solidFill>
                <a:schemeClr val="accent4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n" i="off">
        <a:fontRef idx="major">
          <a:schemeClr val="accent4"/>
        </a:fontRef>
        <a:schemeClr val="accent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0E7"/>
          </a:solidFill>
        </a:fill>
      </a:tcStyle>
    </a:wholeTbl>
    <a:band2H>
      <a:tcTxStyle/>
      <a:tcStyle>
        <a:tcBdr/>
        <a:fill>
          <a:solidFill>
            <a:srgbClr val="E6E9F3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n" i="off">
        <a:fontRef idx="major">
          <a:schemeClr val="accent4"/>
        </a:fontRef>
        <a:schemeClr val="accent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5D3CF"/>
          </a:solidFill>
        </a:fill>
      </a:tcStyle>
    </a:wholeTbl>
    <a:band2H>
      <a:tcTxStyle/>
      <a:tcStyle>
        <a:tcBdr/>
        <a:fill>
          <a:solidFill>
            <a:srgbClr val="FAEA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n" i="off">
        <a:fontRef idx="major">
          <a:schemeClr val="accent4"/>
        </a:fontRef>
        <a:schemeClr val="accent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DCF"/>
          </a:solidFill>
        </a:fill>
      </a:tcStyle>
    </a:wholeTbl>
    <a:band2H>
      <a:tcTxStyle/>
      <a:tcStyle>
        <a:tcBdr/>
        <a:fill>
          <a:solidFill>
            <a:srgbClr val="E6E8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n" i="off">
        <a:fontRef idx="major">
          <a:schemeClr val="accent4"/>
        </a:fontRef>
        <a:schemeClr val="accent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AEAEA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chemeClr val="accent4"/>
        </a:fontRef>
        <a:schemeClr val="accent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4"/>
              </a:solidFill>
              <a:prstDash val="solid"/>
              <a:round/>
            </a:ln>
          </a:top>
          <a:bottom>
            <a:ln w="25400" cap="flat">
              <a:solidFill>
                <a:schemeClr val="accent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4"/>
              </a:solidFill>
              <a:prstDash val="solid"/>
              <a:round/>
            </a:ln>
          </a:top>
          <a:bottom>
            <a:ln w="25400" cap="flat">
              <a:solidFill>
                <a:schemeClr val="accent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n" i="off">
        <a:fontRef idx="major">
          <a:schemeClr val="accent4"/>
        </a:fontRef>
        <a:schemeClr val="accent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2D2D2"/>
          </a:solidFill>
        </a:fill>
      </a:tcStyle>
    </a:wholeTbl>
    <a:band2H>
      <a:tcTxStyle/>
      <a:tcStyle>
        <a:tcBdr/>
        <a:fill>
          <a:solidFill>
            <a:srgbClr val="EAEAE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4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4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2.png>
</file>

<file path=ppt/media/image3.jpeg>
</file>

<file path=ppt/media/image4.jpeg>
</file>

<file path=ppt/media/image5.jpe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4" name="Shape 16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219168" latinLnBrk="0">
      <a:defRPr sz="1600">
        <a:latin typeface="+mj-lt"/>
        <a:ea typeface="+mj-ea"/>
        <a:cs typeface="+mj-cs"/>
        <a:sym typeface="Arial"/>
      </a:defRPr>
    </a:lvl1pPr>
    <a:lvl2pPr indent="228600" defTabSz="1219168" latinLnBrk="0">
      <a:defRPr sz="1600">
        <a:latin typeface="+mj-lt"/>
        <a:ea typeface="+mj-ea"/>
        <a:cs typeface="+mj-cs"/>
        <a:sym typeface="Arial"/>
      </a:defRPr>
    </a:lvl2pPr>
    <a:lvl3pPr indent="457200" defTabSz="1219168" latinLnBrk="0">
      <a:defRPr sz="1600">
        <a:latin typeface="+mj-lt"/>
        <a:ea typeface="+mj-ea"/>
        <a:cs typeface="+mj-cs"/>
        <a:sym typeface="Arial"/>
      </a:defRPr>
    </a:lvl3pPr>
    <a:lvl4pPr indent="685800" defTabSz="1219168" latinLnBrk="0">
      <a:defRPr sz="1600">
        <a:latin typeface="+mj-lt"/>
        <a:ea typeface="+mj-ea"/>
        <a:cs typeface="+mj-cs"/>
        <a:sym typeface="Arial"/>
      </a:defRPr>
    </a:lvl4pPr>
    <a:lvl5pPr indent="914400" defTabSz="1219168" latinLnBrk="0">
      <a:defRPr sz="1600">
        <a:latin typeface="+mj-lt"/>
        <a:ea typeface="+mj-ea"/>
        <a:cs typeface="+mj-cs"/>
        <a:sym typeface="Arial"/>
      </a:defRPr>
    </a:lvl5pPr>
    <a:lvl6pPr indent="1143000" defTabSz="1219168" latinLnBrk="0">
      <a:defRPr sz="1600">
        <a:latin typeface="+mj-lt"/>
        <a:ea typeface="+mj-ea"/>
        <a:cs typeface="+mj-cs"/>
        <a:sym typeface="Arial"/>
      </a:defRPr>
    </a:lvl6pPr>
    <a:lvl7pPr indent="1371600" defTabSz="1219168" latinLnBrk="0">
      <a:defRPr sz="1600">
        <a:latin typeface="+mj-lt"/>
        <a:ea typeface="+mj-ea"/>
        <a:cs typeface="+mj-cs"/>
        <a:sym typeface="Arial"/>
      </a:defRPr>
    </a:lvl7pPr>
    <a:lvl8pPr indent="1600200" defTabSz="1219168" latinLnBrk="0">
      <a:defRPr sz="1600">
        <a:latin typeface="+mj-lt"/>
        <a:ea typeface="+mj-ea"/>
        <a:cs typeface="+mj-cs"/>
        <a:sym typeface="Arial"/>
      </a:defRPr>
    </a:lvl8pPr>
    <a:lvl9pPr indent="1828800" defTabSz="1219168" latinLnBrk="0">
      <a:defRPr sz="16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Rectangle 6"/>
          <p:cNvGrpSpPr/>
          <p:nvPr/>
        </p:nvGrpSpPr>
        <p:grpSpPr>
          <a:xfrm>
            <a:off x="268635" y="0"/>
            <a:ext cx="11696061" cy="6858000"/>
            <a:chOff x="0" y="0"/>
            <a:chExt cx="11696059" cy="6858000"/>
          </a:xfrm>
        </p:grpSpPr>
        <p:sp>
          <p:nvSpPr>
            <p:cNvPr id="23" name="Rectangle"/>
            <p:cNvSpPr/>
            <p:nvPr/>
          </p:nvSpPr>
          <p:spPr>
            <a:xfrm>
              <a:off x="-1" y="0"/>
              <a:ext cx="11696061" cy="6858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" name="‘-"/>
            <p:cNvSpPr txBox="1"/>
            <p:nvPr/>
          </p:nvSpPr>
          <p:spPr>
            <a:xfrm>
              <a:off x="-1" y="3210464"/>
              <a:ext cx="11696061" cy="4370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lvl="6" indent="2743131" algn="ctr">
                <a:defRPr sz="2400">
                  <a:solidFill>
                    <a:srgbClr val="FFFFFF"/>
                  </a:solidFill>
                </a:defRPr>
              </a:pPr>
              <a:r>
                <a:t>‘-</a:t>
              </a:r>
            </a:p>
          </p:txBody>
        </p:sp>
      </p:grpSp>
      <p:pic>
        <p:nvPicPr>
          <p:cNvPr id="26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" y="0"/>
            <a:ext cx="12188954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7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347" y="1790"/>
            <a:ext cx="6572364" cy="938912"/>
          </a:xfrm>
          <a:prstGeom prst="rect">
            <a:avLst/>
          </a:prstGeom>
          <a:ln w="12700">
            <a:miter lim="400000"/>
          </a:ln>
        </p:spPr>
      </p:pic>
      <p:pic>
        <p:nvPicPr>
          <p:cNvPr id="28" name="Picture 6" descr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" y="0"/>
            <a:ext cx="12188954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58368" y="3968496"/>
            <a:ext cx="6638544" cy="165038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000"/>
              </a:spcBef>
              <a:buClrTx/>
              <a:buSzTx/>
              <a:buNone/>
              <a:defRPr sz="2800" spc="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777238" indent="-320038">
              <a:spcBef>
                <a:spcPts val="1000"/>
              </a:spcBef>
              <a:buClrTx/>
              <a:buSzPct val="100000"/>
              <a:buFontTx/>
              <a:buChar char="•"/>
              <a:defRPr sz="2800" spc="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270000" indent="-355600">
              <a:spcBef>
                <a:spcPts val="1000"/>
              </a:spcBef>
              <a:buClrTx/>
              <a:buSzPct val="100000"/>
              <a:buFontTx/>
              <a:buChar char="-"/>
              <a:defRPr sz="2800" spc="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727200" indent="-355600">
              <a:spcBef>
                <a:spcPts val="1000"/>
              </a:spcBef>
              <a:buClrTx/>
              <a:buSzPct val="100000"/>
              <a:buFontTx/>
              <a:buChar char="•"/>
              <a:defRPr sz="2800" spc="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184400" indent="-355600">
              <a:spcBef>
                <a:spcPts val="1000"/>
              </a:spcBef>
              <a:buClrTx/>
              <a:buSzPct val="100000"/>
              <a:buFontTx/>
              <a:buChar char="•"/>
              <a:defRPr sz="2800" spc="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ts val="5800"/>
              </a:lnSpc>
              <a:defRPr sz="6000" b="1" cap="all" spc="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pic>
        <p:nvPicPr>
          <p:cNvPr id="31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65" y="5084683"/>
            <a:ext cx="7478711" cy="1068390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10737" y="6317206"/>
            <a:ext cx="360642" cy="343874"/>
          </a:xfrm>
          <a:prstGeom prst="rect">
            <a:avLst/>
          </a:prstGeom>
        </p:spPr>
        <p:txBody>
          <a:bodyPr lIns="60960" tIns="60960" rIns="60960" bIns="60960"/>
          <a:lstStyle>
            <a:lvl1pPr defTabSz="685800">
              <a:defRPr sz="1600" b="1">
                <a:solidFill>
                  <a:schemeClr val="accent4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Rectangle 6"/>
          <p:cNvGrpSpPr/>
          <p:nvPr/>
        </p:nvGrpSpPr>
        <p:grpSpPr>
          <a:xfrm>
            <a:off x="268635" y="0"/>
            <a:ext cx="11696061" cy="6858000"/>
            <a:chOff x="0" y="0"/>
            <a:chExt cx="11696059" cy="6858000"/>
          </a:xfrm>
        </p:grpSpPr>
        <p:sp>
          <p:nvSpPr>
            <p:cNvPr id="39" name="Rectangle"/>
            <p:cNvSpPr/>
            <p:nvPr/>
          </p:nvSpPr>
          <p:spPr>
            <a:xfrm>
              <a:off x="-1" y="0"/>
              <a:ext cx="11696061" cy="6858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" name="‘-"/>
            <p:cNvSpPr txBox="1"/>
            <p:nvPr/>
          </p:nvSpPr>
          <p:spPr>
            <a:xfrm>
              <a:off x="-1" y="3210464"/>
              <a:ext cx="11696061" cy="4370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lvl="6" indent="2743131" algn="ctr">
                <a:defRPr sz="2400">
                  <a:solidFill>
                    <a:srgbClr val="FFFFFF"/>
                  </a:solidFill>
                </a:defRPr>
              </a:pPr>
              <a:r>
                <a:t>‘-</a:t>
              </a:r>
            </a:p>
          </p:txBody>
        </p:sp>
      </p:grpSp>
      <p:pic>
        <p:nvPicPr>
          <p:cNvPr id="42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" y="0"/>
            <a:ext cx="12188954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3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347" y="1790"/>
            <a:ext cx="6572364" cy="938912"/>
          </a:xfrm>
          <a:prstGeom prst="rect">
            <a:avLst/>
          </a:prstGeom>
          <a:ln w="12700">
            <a:miter lim="400000"/>
          </a:ln>
        </p:spPr>
      </p:pic>
      <p:pic>
        <p:nvPicPr>
          <p:cNvPr id="44" name="Picture 1" descr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8953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45" name="Title Text"/>
          <p:cNvSpPr txBox="1">
            <a:spLocks noGrp="1"/>
          </p:cNvSpPr>
          <p:nvPr>
            <p:ph type="title"/>
          </p:nvPr>
        </p:nvSpPr>
        <p:spPr>
          <a:xfrm>
            <a:off x="658368" y="1490662"/>
            <a:ext cx="6638544" cy="2387601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ts val="5800"/>
              </a:lnSpc>
              <a:defRPr sz="6000" b="1" cap="all" spc="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58368" y="3970337"/>
            <a:ext cx="6638544" cy="2212979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000"/>
              </a:spcBef>
              <a:buClrTx/>
              <a:buSzTx/>
              <a:buNone/>
              <a:defRPr sz="2800" spc="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spcBef>
                <a:spcPts val="1000"/>
              </a:spcBef>
              <a:buClrTx/>
              <a:buSzTx/>
              <a:buFontTx/>
              <a:buNone/>
              <a:defRPr sz="2800" spc="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spcBef>
                <a:spcPts val="1000"/>
              </a:spcBef>
              <a:buClrTx/>
              <a:buSzTx/>
              <a:buFontTx/>
              <a:buNone/>
              <a:defRPr sz="2800" spc="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0" indent="0">
              <a:spcBef>
                <a:spcPts val="1000"/>
              </a:spcBef>
              <a:buClrTx/>
              <a:buSzTx/>
              <a:buFontTx/>
              <a:buNone/>
              <a:defRPr sz="2800" spc="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0" indent="0">
              <a:spcBef>
                <a:spcPts val="1000"/>
              </a:spcBef>
              <a:buClrTx/>
              <a:buSzTx/>
              <a:buFontTx/>
              <a:buNone/>
              <a:defRPr sz="2800" spc="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47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347" y="1790"/>
            <a:ext cx="6572364" cy="938912"/>
          </a:xfrm>
          <a:prstGeom prst="rect">
            <a:avLst/>
          </a:prstGeom>
          <a:ln w="12700">
            <a:miter lim="400000"/>
          </a:ln>
        </p:spPr>
      </p:pic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10737" y="6317206"/>
            <a:ext cx="360642" cy="343874"/>
          </a:xfrm>
          <a:prstGeom prst="rect">
            <a:avLst/>
          </a:prstGeom>
        </p:spPr>
        <p:txBody>
          <a:bodyPr lIns="60960" tIns="60960" rIns="60960" bIns="60960"/>
          <a:lstStyle>
            <a:lvl1pPr defTabSz="685800">
              <a:defRPr sz="1600" b="1">
                <a:solidFill>
                  <a:schemeClr val="accent4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Rectangle 6"/>
          <p:cNvGrpSpPr/>
          <p:nvPr/>
        </p:nvGrpSpPr>
        <p:grpSpPr>
          <a:xfrm>
            <a:off x="268635" y="0"/>
            <a:ext cx="11696061" cy="6858000"/>
            <a:chOff x="0" y="0"/>
            <a:chExt cx="11696059" cy="6858000"/>
          </a:xfrm>
        </p:grpSpPr>
        <p:sp>
          <p:nvSpPr>
            <p:cNvPr id="55" name="Rectangle"/>
            <p:cNvSpPr/>
            <p:nvPr/>
          </p:nvSpPr>
          <p:spPr>
            <a:xfrm>
              <a:off x="-1" y="0"/>
              <a:ext cx="11696061" cy="6858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" name="‘-"/>
            <p:cNvSpPr txBox="1"/>
            <p:nvPr/>
          </p:nvSpPr>
          <p:spPr>
            <a:xfrm>
              <a:off x="-1" y="3210464"/>
              <a:ext cx="11696061" cy="4370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lvl="6" indent="2743131" algn="ctr">
                <a:defRPr sz="2400">
                  <a:solidFill>
                    <a:srgbClr val="FFFFFF"/>
                  </a:solidFill>
                </a:defRPr>
              </a:pPr>
              <a:r>
                <a:t>‘-</a:t>
              </a:r>
            </a:p>
          </p:txBody>
        </p:sp>
      </p:grpSp>
      <p:pic>
        <p:nvPicPr>
          <p:cNvPr id="58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" y="0"/>
            <a:ext cx="12188954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9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347" y="1790"/>
            <a:ext cx="6572364" cy="938912"/>
          </a:xfrm>
          <a:prstGeom prst="rect">
            <a:avLst/>
          </a:prstGeom>
          <a:ln w="12700">
            <a:miter lim="400000"/>
          </a:ln>
        </p:spPr>
      </p:pic>
      <p:pic>
        <p:nvPicPr>
          <p:cNvPr id="60" name="Picture 1" descr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0" y="0"/>
            <a:ext cx="1218895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1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347" y="1790"/>
            <a:ext cx="6572364" cy="938912"/>
          </a:xfrm>
          <a:prstGeom prst="rect">
            <a:avLst/>
          </a:prstGeom>
          <a:ln w="12700">
            <a:miter lim="400000"/>
          </a:ln>
        </p:spPr>
      </p:pic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10737" y="6317206"/>
            <a:ext cx="360642" cy="343874"/>
          </a:xfrm>
          <a:prstGeom prst="rect">
            <a:avLst/>
          </a:prstGeom>
        </p:spPr>
        <p:txBody>
          <a:bodyPr lIns="60960" tIns="60960" rIns="60960" bIns="60960"/>
          <a:lstStyle>
            <a:lvl1pPr defTabSz="685800">
              <a:defRPr sz="1600" b="1">
                <a:solidFill>
                  <a:schemeClr val="accent4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Rectangle 6"/>
          <p:cNvGrpSpPr/>
          <p:nvPr/>
        </p:nvGrpSpPr>
        <p:grpSpPr>
          <a:xfrm>
            <a:off x="268635" y="0"/>
            <a:ext cx="11696061" cy="6858000"/>
            <a:chOff x="0" y="0"/>
            <a:chExt cx="11696059" cy="6858000"/>
          </a:xfrm>
        </p:grpSpPr>
        <p:sp>
          <p:nvSpPr>
            <p:cNvPr id="69" name="Rectangle"/>
            <p:cNvSpPr/>
            <p:nvPr/>
          </p:nvSpPr>
          <p:spPr>
            <a:xfrm>
              <a:off x="-1" y="0"/>
              <a:ext cx="11696061" cy="6858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" name="‘-"/>
            <p:cNvSpPr txBox="1"/>
            <p:nvPr/>
          </p:nvSpPr>
          <p:spPr>
            <a:xfrm>
              <a:off x="-1" y="3210464"/>
              <a:ext cx="11696061" cy="4370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lvl="6" indent="2743131" algn="ctr">
                <a:defRPr sz="2400">
                  <a:solidFill>
                    <a:srgbClr val="FFFFFF"/>
                  </a:solidFill>
                </a:defRPr>
              </a:pPr>
              <a:r>
                <a:t>‘-</a:t>
              </a:r>
            </a:p>
          </p:txBody>
        </p:sp>
      </p:grpSp>
      <p:pic>
        <p:nvPicPr>
          <p:cNvPr id="72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" y="0"/>
            <a:ext cx="12188954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3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347" y="1790"/>
            <a:ext cx="6572364" cy="938912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69468" y="2189263"/>
            <a:ext cx="6402833" cy="3790485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425194">
              <a:lnSpc>
                <a:spcPts val="5200"/>
              </a:lnSpc>
              <a:spcBef>
                <a:spcPts val="1100"/>
              </a:spcBef>
              <a:buClrTx/>
              <a:buSzTx/>
              <a:buNone/>
              <a:defRPr sz="2200" spc="0">
                <a:ln w="3175" cap="flat">
                  <a:solidFill>
                    <a:srgbClr val="000000"/>
                  </a:solidFill>
                  <a:prstDash val="solid"/>
                  <a:miter lim="400000"/>
                </a:ln>
              </a:defRPr>
            </a:lvl1pPr>
            <a:lvl2pPr marL="0" indent="0" defTabSz="425194">
              <a:lnSpc>
                <a:spcPts val="5200"/>
              </a:lnSpc>
              <a:spcBef>
                <a:spcPts val="1100"/>
              </a:spcBef>
              <a:buClrTx/>
              <a:buSzTx/>
              <a:buFontTx/>
              <a:buNone/>
              <a:defRPr sz="2200" spc="0">
                <a:ln w="3175" cap="flat">
                  <a:solidFill>
                    <a:srgbClr val="000000"/>
                  </a:solidFill>
                  <a:prstDash val="solid"/>
                  <a:miter lim="400000"/>
                </a:ln>
              </a:defRPr>
            </a:lvl2pPr>
            <a:lvl3pPr marL="0" indent="0" defTabSz="425194">
              <a:lnSpc>
                <a:spcPts val="5200"/>
              </a:lnSpc>
              <a:spcBef>
                <a:spcPts val="1100"/>
              </a:spcBef>
              <a:buClrTx/>
              <a:buSzTx/>
              <a:buFontTx/>
              <a:buNone/>
              <a:defRPr sz="2200" spc="0">
                <a:ln w="3175" cap="flat">
                  <a:solidFill>
                    <a:srgbClr val="000000"/>
                  </a:solidFill>
                  <a:prstDash val="solid"/>
                  <a:miter lim="400000"/>
                </a:ln>
              </a:defRPr>
            </a:lvl3pPr>
            <a:lvl4pPr marL="0" indent="0" defTabSz="425194">
              <a:lnSpc>
                <a:spcPts val="5200"/>
              </a:lnSpc>
              <a:spcBef>
                <a:spcPts val="1100"/>
              </a:spcBef>
              <a:buClrTx/>
              <a:buSzTx/>
              <a:buFontTx/>
              <a:buNone/>
              <a:defRPr sz="2200" spc="0">
                <a:ln w="3175" cap="flat">
                  <a:solidFill>
                    <a:srgbClr val="000000"/>
                  </a:solidFill>
                  <a:prstDash val="solid"/>
                  <a:miter lim="400000"/>
                </a:ln>
              </a:defRPr>
            </a:lvl4pPr>
            <a:lvl5pPr marL="0" indent="0" defTabSz="425194">
              <a:lnSpc>
                <a:spcPts val="5200"/>
              </a:lnSpc>
              <a:spcBef>
                <a:spcPts val="1100"/>
              </a:spcBef>
              <a:buClrTx/>
              <a:buSzTx/>
              <a:buFontTx/>
              <a:buNone/>
              <a:defRPr sz="2200" spc="0">
                <a:ln w="3175" cap="flat">
                  <a:solidFill>
                    <a:srgbClr val="000000"/>
                  </a:solidFill>
                  <a:prstDash val="solid"/>
                  <a:miter lim="400000"/>
                </a:ln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Title Text"/>
          <p:cNvSpPr txBox="1">
            <a:spLocks noGrp="1"/>
          </p:cNvSpPr>
          <p:nvPr>
            <p:ph type="title"/>
          </p:nvPr>
        </p:nvSpPr>
        <p:spPr>
          <a:xfrm>
            <a:off x="569468" y="1320800"/>
            <a:ext cx="10515601" cy="716086"/>
          </a:xfrm>
          <a:prstGeom prst="rect">
            <a:avLst/>
          </a:prstGeom>
        </p:spPr>
        <p:txBody>
          <a:bodyPr lIns="45718" tIns="45718" rIns="45718" bIns="45718" anchor="t">
            <a:normAutofit/>
          </a:bodyPr>
          <a:lstStyle>
            <a:lvl1pPr algn="l">
              <a:lnSpc>
                <a:spcPct val="80000"/>
              </a:lnSpc>
              <a:defRPr sz="3600" spc="0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r>
              <a:t>Title Text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10737" y="6317206"/>
            <a:ext cx="360642" cy="343874"/>
          </a:xfrm>
          <a:prstGeom prst="rect">
            <a:avLst/>
          </a:prstGeom>
        </p:spPr>
        <p:txBody>
          <a:bodyPr lIns="60960" tIns="60960" rIns="60960" bIns="60960"/>
          <a:lstStyle>
            <a:lvl1pPr defTabSz="685800">
              <a:defRPr sz="1600" b="1">
                <a:solidFill>
                  <a:schemeClr val="accent4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Rectangle 6"/>
          <p:cNvGrpSpPr/>
          <p:nvPr/>
        </p:nvGrpSpPr>
        <p:grpSpPr>
          <a:xfrm>
            <a:off x="268635" y="0"/>
            <a:ext cx="11696061" cy="6858000"/>
            <a:chOff x="0" y="0"/>
            <a:chExt cx="11696059" cy="6858000"/>
          </a:xfrm>
        </p:grpSpPr>
        <p:sp>
          <p:nvSpPr>
            <p:cNvPr id="83" name="Rectangle"/>
            <p:cNvSpPr/>
            <p:nvPr/>
          </p:nvSpPr>
          <p:spPr>
            <a:xfrm>
              <a:off x="-1" y="0"/>
              <a:ext cx="11696061" cy="6858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" name="‘-"/>
            <p:cNvSpPr txBox="1"/>
            <p:nvPr/>
          </p:nvSpPr>
          <p:spPr>
            <a:xfrm>
              <a:off x="-1" y="3210464"/>
              <a:ext cx="11696061" cy="4370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lvl="6" indent="2743131" algn="ctr">
                <a:defRPr sz="2400">
                  <a:solidFill>
                    <a:srgbClr val="FFFFFF"/>
                  </a:solidFill>
                </a:defRPr>
              </a:pPr>
              <a:r>
                <a:t>‘-</a:t>
              </a:r>
            </a:p>
          </p:txBody>
        </p:sp>
      </p:grpSp>
      <p:pic>
        <p:nvPicPr>
          <p:cNvPr id="86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" y="0"/>
            <a:ext cx="12188954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7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347" y="1790"/>
            <a:ext cx="6572364" cy="938912"/>
          </a:xfrm>
          <a:prstGeom prst="rect">
            <a:avLst/>
          </a:prstGeom>
          <a:ln w="12700">
            <a:miter lim="400000"/>
          </a:ln>
        </p:spPr>
      </p:pic>
      <p:sp>
        <p:nvSpPr>
          <p:cNvPr id="8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66927" y="2185416"/>
            <a:ext cx="4179755" cy="3511409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425194">
              <a:lnSpc>
                <a:spcPts val="5200"/>
              </a:lnSpc>
              <a:spcBef>
                <a:spcPts val="1100"/>
              </a:spcBef>
              <a:buClrTx/>
              <a:buSzTx/>
              <a:buNone/>
              <a:defRPr sz="2200" spc="0">
                <a:ln w="3175" cap="flat">
                  <a:solidFill>
                    <a:srgbClr val="000000"/>
                  </a:solidFill>
                  <a:prstDash val="solid"/>
                  <a:miter lim="400000"/>
                </a:ln>
              </a:defRPr>
            </a:lvl1pPr>
            <a:lvl2pPr marL="0" indent="0" defTabSz="425194">
              <a:lnSpc>
                <a:spcPts val="5200"/>
              </a:lnSpc>
              <a:spcBef>
                <a:spcPts val="1100"/>
              </a:spcBef>
              <a:buClrTx/>
              <a:buSzTx/>
              <a:buFontTx/>
              <a:buNone/>
              <a:defRPr sz="2200" spc="0">
                <a:ln w="3175" cap="flat">
                  <a:solidFill>
                    <a:srgbClr val="000000"/>
                  </a:solidFill>
                  <a:prstDash val="solid"/>
                  <a:miter lim="400000"/>
                </a:ln>
              </a:defRPr>
            </a:lvl2pPr>
            <a:lvl3pPr marL="0" indent="0" defTabSz="425194">
              <a:lnSpc>
                <a:spcPts val="5200"/>
              </a:lnSpc>
              <a:spcBef>
                <a:spcPts val="1100"/>
              </a:spcBef>
              <a:buClrTx/>
              <a:buSzTx/>
              <a:buFontTx/>
              <a:buNone/>
              <a:defRPr sz="2200" spc="0">
                <a:ln w="3175" cap="flat">
                  <a:solidFill>
                    <a:srgbClr val="000000"/>
                  </a:solidFill>
                  <a:prstDash val="solid"/>
                  <a:miter lim="400000"/>
                </a:ln>
              </a:defRPr>
            </a:lvl3pPr>
            <a:lvl4pPr marL="0" indent="0" defTabSz="425194">
              <a:lnSpc>
                <a:spcPts val="5200"/>
              </a:lnSpc>
              <a:spcBef>
                <a:spcPts val="1100"/>
              </a:spcBef>
              <a:buClrTx/>
              <a:buSzTx/>
              <a:buFontTx/>
              <a:buNone/>
              <a:defRPr sz="2200" spc="0">
                <a:ln w="3175" cap="flat">
                  <a:solidFill>
                    <a:srgbClr val="000000"/>
                  </a:solidFill>
                  <a:prstDash val="solid"/>
                  <a:miter lim="400000"/>
                </a:ln>
              </a:defRPr>
            </a:lvl4pPr>
            <a:lvl5pPr marL="0" indent="0" defTabSz="425194">
              <a:lnSpc>
                <a:spcPts val="5200"/>
              </a:lnSpc>
              <a:spcBef>
                <a:spcPts val="1100"/>
              </a:spcBef>
              <a:buClrTx/>
              <a:buSzTx/>
              <a:buFontTx/>
              <a:buNone/>
              <a:defRPr sz="2200" spc="0">
                <a:ln w="3175" cap="flat">
                  <a:solidFill>
                    <a:srgbClr val="000000"/>
                  </a:solidFill>
                  <a:prstDash val="solid"/>
                  <a:miter lim="400000"/>
                </a:ln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029198" y="2185416"/>
            <a:ext cx="4179757" cy="3511409"/>
          </a:xfrm>
          <a:prstGeom prst="rect">
            <a:avLst/>
          </a:prstGeom>
        </p:spPr>
        <p:txBody>
          <a:bodyPr lIns="45718" tIns="45718" rIns="45718" bIns="45718"/>
          <a:lstStyle/>
          <a:p>
            <a:pPr marL="228600" indent="-228600">
              <a:spcBef>
                <a:spcPts val="1000"/>
              </a:spcBef>
              <a:buClr>
                <a:schemeClr val="accent1"/>
              </a:buClr>
              <a:buSzPct val="100000"/>
              <a:buFont typeface="Arial"/>
              <a:buChar char="•"/>
              <a:defRPr sz="2000" spc="0">
                <a:solidFill>
                  <a:schemeClr val="accent4"/>
                </a:solidFill>
              </a:defRPr>
            </a:pPr>
            <a:endParaRPr/>
          </a:p>
        </p:txBody>
      </p:sp>
      <p:sp>
        <p:nvSpPr>
          <p:cNvPr id="90" name="Title Text"/>
          <p:cNvSpPr txBox="1">
            <a:spLocks noGrp="1"/>
          </p:cNvSpPr>
          <p:nvPr>
            <p:ph type="title"/>
          </p:nvPr>
        </p:nvSpPr>
        <p:spPr>
          <a:xfrm>
            <a:off x="569468" y="1320800"/>
            <a:ext cx="10515601" cy="716086"/>
          </a:xfrm>
          <a:prstGeom prst="rect">
            <a:avLst/>
          </a:prstGeom>
        </p:spPr>
        <p:txBody>
          <a:bodyPr lIns="45718" tIns="45718" rIns="45718" bIns="45718" anchor="t">
            <a:normAutofit/>
          </a:bodyPr>
          <a:lstStyle>
            <a:lvl1pPr algn="l">
              <a:lnSpc>
                <a:spcPct val="80000"/>
              </a:lnSpc>
              <a:defRPr sz="3600" spc="0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r>
              <a:t>Title Text</a:t>
            </a:r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10737" y="6317206"/>
            <a:ext cx="360642" cy="343874"/>
          </a:xfrm>
          <a:prstGeom prst="rect">
            <a:avLst/>
          </a:prstGeom>
        </p:spPr>
        <p:txBody>
          <a:bodyPr lIns="60960" tIns="60960" rIns="60960" bIns="60960"/>
          <a:lstStyle>
            <a:lvl1pPr defTabSz="685800">
              <a:defRPr sz="1600" b="1">
                <a:solidFill>
                  <a:schemeClr val="accent4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Rectangle 6"/>
          <p:cNvGrpSpPr/>
          <p:nvPr/>
        </p:nvGrpSpPr>
        <p:grpSpPr>
          <a:xfrm>
            <a:off x="268635" y="0"/>
            <a:ext cx="11696061" cy="6858000"/>
            <a:chOff x="0" y="0"/>
            <a:chExt cx="11696059" cy="6858000"/>
          </a:xfrm>
        </p:grpSpPr>
        <p:sp>
          <p:nvSpPr>
            <p:cNvPr id="98" name="Rectangle"/>
            <p:cNvSpPr/>
            <p:nvPr/>
          </p:nvSpPr>
          <p:spPr>
            <a:xfrm>
              <a:off x="-1" y="0"/>
              <a:ext cx="11696061" cy="6858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9" name="‘-"/>
            <p:cNvSpPr txBox="1"/>
            <p:nvPr/>
          </p:nvSpPr>
          <p:spPr>
            <a:xfrm>
              <a:off x="-1" y="3210464"/>
              <a:ext cx="11696061" cy="4370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lvl="6" indent="2743131" algn="ctr">
                <a:defRPr sz="2400">
                  <a:solidFill>
                    <a:srgbClr val="FFFFFF"/>
                  </a:solidFill>
                </a:defRPr>
              </a:pPr>
              <a:r>
                <a:t>‘-</a:t>
              </a:r>
            </a:p>
          </p:txBody>
        </p:sp>
      </p:grpSp>
      <p:pic>
        <p:nvPicPr>
          <p:cNvPr id="101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" y="0"/>
            <a:ext cx="12188954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2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347" y="1790"/>
            <a:ext cx="6572364" cy="938912"/>
          </a:xfrm>
          <a:prstGeom prst="rect">
            <a:avLst/>
          </a:prstGeom>
          <a:ln w="12700">
            <a:miter lim="400000"/>
          </a:ln>
        </p:spPr>
      </p:pic>
      <p:sp>
        <p:nvSpPr>
          <p:cNvPr id="103" name="Title Text"/>
          <p:cNvSpPr txBox="1">
            <a:spLocks noGrp="1"/>
          </p:cNvSpPr>
          <p:nvPr>
            <p:ph type="title"/>
          </p:nvPr>
        </p:nvSpPr>
        <p:spPr>
          <a:xfrm>
            <a:off x="569468" y="1320800"/>
            <a:ext cx="10515601" cy="716086"/>
          </a:xfrm>
          <a:prstGeom prst="rect">
            <a:avLst/>
          </a:prstGeom>
        </p:spPr>
        <p:txBody>
          <a:bodyPr lIns="45718" tIns="45718" rIns="45718" bIns="45718" anchor="t">
            <a:normAutofit/>
          </a:bodyPr>
          <a:lstStyle>
            <a:lvl1pPr algn="l">
              <a:lnSpc>
                <a:spcPct val="80000"/>
              </a:lnSpc>
              <a:defRPr sz="3600" spc="0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r>
              <a:t>Title Text</a:t>
            </a:r>
          </a:p>
        </p:txBody>
      </p:sp>
      <p:sp>
        <p:nvSpPr>
          <p:cNvPr id="104" name="Body Level One…"/>
          <p:cNvSpPr txBox="1">
            <a:spLocks noGrp="1"/>
          </p:cNvSpPr>
          <p:nvPr>
            <p:ph type="body" idx="1"/>
          </p:nvPr>
        </p:nvSpPr>
        <p:spPr>
          <a:xfrm>
            <a:off x="566927" y="2185416"/>
            <a:ext cx="9678990" cy="3848102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>
              <a:spcBef>
                <a:spcPts val="1000"/>
              </a:spcBef>
              <a:buClrTx/>
              <a:buSzTx/>
              <a:buNone/>
              <a:defRPr sz="1700" b="1" spc="0">
                <a:solidFill>
                  <a:schemeClr val="accent1"/>
                </a:solidFill>
              </a:defRPr>
            </a:lvl1pPr>
            <a:lvl2pPr marL="694690" indent="-237490">
              <a:spcBef>
                <a:spcPts val="1000"/>
              </a:spcBef>
              <a:buClrTx/>
              <a:buSzPct val="100000"/>
              <a:buFontTx/>
              <a:buChar char="•"/>
              <a:defRPr sz="1700" b="1" spc="0">
                <a:solidFill>
                  <a:schemeClr val="accent1"/>
                </a:solidFill>
              </a:defRPr>
            </a:lvl2pPr>
            <a:lvl3pPr marL="1108710" indent="-194310">
              <a:spcBef>
                <a:spcPts val="1000"/>
              </a:spcBef>
              <a:buClrTx/>
              <a:buSzPct val="100000"/>
              <a:buFontTx/>
              <a:buChar char="-"/>
              <a:defRPr sz="1700" b="1" spc="0">
                <a:solidFill>
                  <a:schemeClr val="accent1"/>
                </a:solidFill>
              </a:defRPr>
            </a:lvl3pPr>
            <a:lvl4pPr marL="1587500" indent="-215900">
              <a:spcBef>
                <a:spcPts val="1000"/>
              </a:spcBef>
              <a:buClrTx/>
              <a:buSzPct val="100000"/>
              <a:buFontTx/>
              <a:buChar char="•"/>
              <a:defRPr sz="1700" b="1" spc="0">
                <a:solidFill>
                  <a:schemeClr val="accent1"/>
                </a:solidFill>
              </a:defRPr>
            </a:lvl4pPr>
            <a:lvl5pPr marL="2044700" indent="-215900">
              <a:spcBef>
                <a:spcPts val="1000"/>
              </a:spcBef>
              <a:buClrTx/>
              <a:buSzPct val="100000"/>
              <a:buFontTx/>
              <a:buChar char="•"/>
              <a:defRPr sz="1700" b="1" spc="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10737" y="6317206"/>
            <a:ext cx="360642" cy="343874"/>
          </a:xfrm>
          <a:prstGeom prst="rect">
            <a:avLst/>
          </a:prstGeom>
        </p:spPr>
        <p:txBody>
          <a:bodyPr lIns="60960" tIns="60960" rIns="60960" bIns="60960"/>
          <a:lstStyle>
            <a:lvl1pPr defTabSz="685800">
              <a:defRPr sz="1600" b="1">
                <a:solidFill>
                  <a:schemeClr val="accent4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Rectangle 6"/>
          <p:cNvGrpSpPr/>
          <p:nvPr/>
        </p:nvGrpSpPr>
        <p:grpSpPr>
          <a:xfrm>
            <a:off x="268635" y="0"/>
            <a:ext cx="11696061" cy="6858000"/>
            <a:chOff x="0" y="0"/>
            <a:chExt cx="11696059" cy="6858000"/>
          </a:xfrm>
        </p:grpSpPr>
        <p:sp>
          <p:nvSpPr>
            <p:cNvPr id="112" name="Rectangle"/>
            <p:cNvSpPr/>
            <p:nvPr/>
          </p:nvSpPr>
          <p:spPr>
            <a:xfrm>
              <a:off x="-1" y="0"/>
              <a:ext cx="11696061" cy="6858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" name="‘-"/>
            <p:cNvSpPr txBox="1"/>
            <p:nvPr/>
          </p:nvSpPr>
          <p:spPr>
            <a:xfrm>
              <a:off x="-1" y="3210464"/>
              <a:ext cx="11696061" cy="4370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lvl="6" indent="2743131" algn="ctr">
                <a:defRPr sz="2400">
                  <a:solidFill>
                    <a:srgbClr val="FFFFFF"/>
                  </a:solidFill>
                </a:defRPr>
              </a:pPr>
              <a:r>
                <a:t>‘-</a:t>
              </a:r>
            </a:p>
          </p:txBody>
        </p:sp>
      </p:grpSp>
      <p:pic>
        <p:nvPicPr>
          <p:cNvPr id="115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" y="0"/>
            <a:ext cx="12188954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16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347" y="1790"/>
            <a:ext cx="6572364" cy="938912"/>
          </a:xfrm>
          <a:prstGeom prst="rect">
            <a:avLst/>
          </a:prstGeom>
          <a:ln w="12700">
            <a:miter lim="400000"/>
          </a:ln>
        </p:spPr>
      </p:pic>
      <p:sp>
        <p:nvSpPr>
          <p:cNvPr id="117" name="Picture Placeholder 2"/>
          <p:cNvSpPr>
            <a:spLocks noGrp="1"/>
          </p:cNvSpPr>
          <p:nvPr>
            <p:ph type="pic" idx="13"/>
          </p:nvPr>
        </p:nvSpPr>
        <p:spPr>
          <a:xfrm>
            <a:off x="5098565" y="930275"/>
            <a:ext cx="7093437" cy="5930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8" name="Title Text"/>
          <p:cNvSpPr txBox="1">
            <a:spLocks noGrp="1"/>
          </p:cNvSpPr>
          <p:nvPr>
            <p:ph type="title"/>
          </p:nvPr>
        </p:nvSpPr>
        <p:spPr>
          <a:xfrm>
            <a:off x="569468" y="1320800"/>
            <a:ext cx="4268655" cy="716086"/>
          </a:xfrm>
          <a:prstGeom prst="rect">
            <a:avLst/>
          </a:prstGeom>
        </p:spPr>
        <p:txBody>
          <a:bodyPr lIns="45718" tIns="45718" rIns="45718" bIns="45718" anchor="t">
            <a:normAutofit/>
          </a:bodyPr>
          <a:lstStyle>
            <a:lvl1pPr algn="l">
              <a:lnSpc>
                <a:spcPct val="80000"/>
              </a:lnSpc>
              <a:defRPr sz="3600" spc="0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r>
              <a:t>Title Text</a:t>
            </a:r>
          </a:p>
        </p:txBody>
      </p:sp>
      <p:sp>
        <p:nvSpPr>
          <p:cNvPr id="11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69469" y="2189263"/>
            <a:ext cx="4002533" cy="2768328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425194">
              <a:lnSpc>
                <a:spcPts val="5200"/>
              </a:lnSpc>
              <a:spcBef>
                <a:spcPts val="1100"/>
              </a:spcBef>
              <a:buClrTx/>
              <a:buSzTx/>
              <a:buNone/>
              <a:defRPr sz="2200" spc="0">
                <a:ln w="3175" cap="flat">
                  <a:solidFill>
                    <a:srgbClr val="000000"/>
                  </a:solidFill>
                  <a:prstDash val="solid"/>
                  <a:miter lim="400000"/>
                </a:ln>
              </a:defRPr>
            </a:lvl1pPr>
            <a:lvl2pPr marL="0" indent="0" defTabSz="425194">
              <a:lnSpc>
                <a:spcPts val="5200"/>
              </a:lnSpc>
              <a:spcBef>
                <a:spcPts val="1100"/>
              </a:spcBef>
              <a:buClrTx/>
              <a:buSzTx/>
              <a:buFontTx/>
              <a:buNone/>
              <a:defRPr sz="2200" spc="0">
                <a:ln w="3175" cap="flat">
                  <a:solidFill>
                    <a:srgbClr val="000000"/>
                  </a:solidFill>
                  <a:prstDash val="solid"/>
                  <a:miter lim="400000"/>
                </a:ln>
              </a:defRPr>
            </a:lvl2pPr>
            <a:lvl3pPr marL="0" indent="0" defTabSz="425194">
              <a:lnSpc>
                <a:spcPts val="5200"/>
              </a:lnSpc>
              <a:spcBef>
                <a:spcPts val="1100"/>
              </a:spcBef>
              <a:buClrTx/>
              <a:buSzTx/>
              <a:buFontTx/>
              <a:buNone/>
              <a:defRPr sz="2200" spc="0">
                <a:ln w="3175" cap="flat">
                  <a:solidFill>
                    <a:srgbClr val="000000"/>
                  </a:solidFill>
                  <a:prstDash val="solid"/>
                  <a:miter lim="400000"/>
                </a:ln>
              </a:defRPr>
            </a:lvl3pPr>
            <a:lvl4pPr marL="0" indent="0" defTabSz="425194">
              <a:lnSpc>
                <a:spcPts val="5200"/>
              </a:lnSpc>
              <a:spcBef>
                <a:spcPts val="1100"/>
              </a:spcBef>
              <a:buClrTx/>
              <a:buSzTx/>
              <a:buFontTx/>
              <a:buNone/>
              <a:defRPr sz="2200" spc="0">
                <a:ln w="3175" cap="flat">
                  <a:solidFill>
                    <a:srgbClr val="000000"/>
                  </a:solidFill>
                  <a:prstDash val="solid"/>
                  <a:miter lim="400000"/>
                </a:ln>
              </a:defRPr>
            </a:lvl4pPr>
            <a:lvl5pPr marL="0" indent="0" defTabSz="425194">
              <a:lnSpc>
                <a:spcPts val="5200"/>
              </a:lnSpc>
              <a:spcBef>
                <a:spcPts val="1100"/>
              </a:spcBef>
              <a:buClrTx/>
              <a:buSzTx/>
              <a:buFontTx/>
              <a:buNone/>
              <a:defRPr sz="2200" spc="0">
                <a:ln w="3175" cap="flat">
                  <a:solidFill>
                    <a:srgbClr val="000000"/>
                  </a:solidFill>
                  <a:prstDash val="solid"/>
                  <a:miter lim="400000"/>
                </a:ln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10737" y="6317206"/>
            <a:ext cx="360642" cy="343874"/>
          </a:xfrm>
          <a:prstGeom prst="rect">
            <a:avLst/>
          </a:prstGeom>
        </p:spPr>
        <p:txBody>
          <a:bodyPr lIns="60960" tIns="60960" rIns="60960" bIns="60960"/>
          <a:lstStyle>
            <a:lvl1pPr defTabSz="685800">
              <a:defRPr sz="1600" b="1">
                <a:solidFill>
                  <a:schemeClr val="accent4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Rectangle 6"/>
          <p:cNvGrpSpPr/>
          <p:nvPr/>
        </p:nvGrpSpPr>
        <p:grpSpPr>
          <a:xfrm>
            <a:off x="268635" y="0"/>
            <a:ext cx="11696061" cy="6858000"/>
            <a:chOff x="0" y="0"/>
            <a:chExt cx="11696059" cy="6858000"/>
          </a:xfrm>
        </p:grpSpPr>
        <p:sp>
          <p:nvSpPr>
            <p:cNvPr id="127" name="Rectangle"/>
            <p:cNvSpPr/>
            <p:nvPr/>
          </p:nvSpPr>
          <p:spPr>
            <a:xfrm>
              <a:off x="-1" y="0"/>
              <a:ext cx="11696061" cy="6858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8" name="‘-"/>
            <p:cNvSpPr txBox="1"/>
            <p:nvPr/>
          </p:nvSpPr>
          <p:spPr>
            <a:xfrm>
              <a:off x="-1" y="3210464"/>
              <a:ext cx="11696061" cy="4370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lvl="6" indent="2743131" algn="ctr">
                <a:defRPr sz="2400">
                  <a:solidFill>
                    <a:srgbClr val="FFFFFF"/>
                  </a:solidFill>
                </a:defRPr>
              </a:pPr>
              <a:r>
                <a:t>‘-</a:t>
              </a:r>
            </a:p>
          </p:txBody>
        </p:sp>
      </p:grpSp>
      <p:pic>
        <p:nvPicPr>
          <p:cNvPr id="130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" y="0"/>
            <a:ext cx="12188954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347" y="1790"/>
            <a:ext cx="6572364" cy="938912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5114630" y="934719"/>
            <a:ext cx="7077372" cy="3064681"/>
          </a:xfrm>
          <a:prstGeom prst="rect">
            <a:avLst/>
          </a:prstGeom>
          <a:ln w="9525">
            <a:solidFill>
              <a:srgbClr val="FFFFFF"/>
            </a:solidFill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3" name="Title Text"/>
          <p:cNvSpPr txBox="1">
            <a:spLocks noGrp="1"/>
          </p:cNvSpPr>
          <p:nvPr>
            <p:ph type="title"/>
          </p:nvPr>
        </p:nvSpPr>
        <p:spPr>
          <a:xfrm>
            <a:off x="569468" y="1320800"/>
            <a:ext cx="4268655" cy="716086"/>
          </a:xfrm>
          <a:prstGeom prst="rect">
            <a:avLst/>
          </a:prstGeom>
        </p:spPr>
        <p:txBody>
          <a:bodyPr lIns="45718" tIns="45718" rIns="45718" bIns="45718" anchor="t">
            <a:normAutofit/>
          </a:bodyPr>
          <a:lstStyle>
            <a:lvl1pPr algn="l">
              <a:lnSpc>
                <a:spcPct val="80000"/>
              </a:lnSpc>
              <a:defRPr sz="3600" spc="0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r>
              <a:t>Title Text</a:t>
            </a:r>
          </a:p>
        </p:txBody>
      </p:sp>
      <p:sp>
        <p:nvSpPr>
          <p:cNvPr id="13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5114630" y="3998295"/>
            <a:ext cx="3602524" cy="2857503"/>
          </a:xfrm>
          <a:prstGeom prst="rect">
            <a:avLst/>
          </a:prstGeom>
          <a:ln w="9525">
            <a:solidFill>
              <a:srgbClr val="FFFFFF"/>
            </a:solidFill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701089" y="3998295"/>
            <a:ext cx="3490913" cy="2857503"/>
          </a:xfrm>
          <a:prstGeom prst="rect">
            <a:avLst/>
          </a:prstGeom>
          <a:ln w="9525">
            <a:solidFill>
              <a:srgbClr val="FFFFFF"/>
            </a:solidFill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69469" y="2189263"/>
            <a:ext cx="4002533" cy="2768328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425194">
              <a:lnSpc>
                <a:spcPts val="5200"/>
              </a:lnSpc>
              <a:spcBef>
                <a:spcPts val="1100"/>
              </a:spcBef>
              <a:buClrTx/>
              <a:buSzTx/>
              <a:buNone/>
              <a:defRPr sz="2200" spc="0">
                <a:ln w="3175" cap="flat">
                  <a:solidFill>
                    <a:srgbClr val="000000"/>
                  </a:solidFill>
                  <a:prstDash val="solid"/>
                  <a:miter lim="400000"/>
                </a:ln>
              </a:defRPr>
            </a:lvl1pPr>
            <a:lvl2pPr marL="0" indent="0" defTabSz="425194">
              <a:lnSpc>
                <a:spcPts val="5200"/>
              </a:lnSpc>
              <a:spcBef>
                <a:spcPts val="1100"/>
              </a:spcBef>
              <a:buClrTx/>
              <a:buSzTx/>
              <a:buFontTx/>
              <a:buNone/>
              <a:defRPr sz="2200" spc="0">
                <a:ln w="3175" cap="flat">
                  <a:solidFill>
                    <a:srgbClr val="000000"/>
                  </a:solidFill>
                  <a:prstDash val="solid"/>
                  <a:miter lim="400000"/>
                </a:ln>
              </a:defRPr>
            </a:lvl2pPr>
            <a:lvl3pPr marL="0" indent="0" defTabSz="425194">
              <a:lnSpc>
                <a:spcPts val="5200"/>
              </a:lnSpc>
              <a:spcBef>
                <a:spcPts val="1100"/>
              </a:spcBef>
              <a:buClrTx/>
              <a:buSzTx/>
              <a:buFontTx/>
              <a:buNone/>
              <a:defRPr sz="2200" spc="0">
                <a:ln w="3175" cap="flat">
                  <a:solidFill>
                    <a:srgbClr val="000000"/>
                  </a:solidFill>
                  <a:prstDash val="solid"/>
                  <a:miter lim="400000"/>
                </a:ln>
              </a:defRPr>
            </a:lvl3pPr>
            <a:lvl4pPr marL="0" indent="0" defTabSz="425194">
              <a:lnSpc>
                <a:spcPts val="5200"/>
              </a:lnSpc>
              <a:spcBef>
                <a:spcPts val="1100"/>
              </a:spcBef>
              <a:buClrTx/>
              <a:buSzTx/>
              <a:buFontTx/>
              <a:buNone/>
              <a:defRPr sz="2200" spc="0">
                <a:ln w="3175" cap="flat">
                  <a:solidFill>
                    <a:srgbClr val="000000"/>
                  </a:solidFill>
                  <a:prstDash val="solid"/>
                  <a:miter lim="400000"/>
                </a:ln>
              </a:defRPr>
            </a:lvl4pPr>
            <a:lvl5pPr marL="0" indent="0" defTabSz="425194">
              <a:lnSpc>
                <a:spcPts val="5200"/>
              </a:lnSpc>
              <a:spcBef>
                <a:spcPts val="1100"/>
              </a:spcBef>
              <a:buClrTx/>
              <a:buSzTx/>
              <a:buFontTx/>
              <a:buNone/>
              <a:defRPr sz="2200" spc="0">
                <a:ln w="3175" cap="flat">
                  <a:solidFill>
                    <a:srgbClr val="000000"/>
                  </a:solidFill>
                  <a:prstDash val="solid"/>
                  <a:miter lim="400000"/>
                </a:ln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10737" y="6317206"/>
            <a:ext cx="360642" cy="343874"/>
          </a:xfrm>
          <a:prstGeom prst="rect">
            <a:avLst/>
          </a:prstGeom>
        </p:spPr>
        <p:txBody>
          <a:bodyPr lIns="60960" tIns="60960" rIns="60960" bIns="60960"/>
          <a:lstStyle>
            <a:lvl1pPr defTabSz="685800">
              <a:defRPr sz="1600" b="1">
                <a:solidFill>
                  <a:schemeClr val="accent4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"/>
          <p:cNvGrpSpPr/>
          <p:nvPr/>
        </p:nvGrpSpPr>
        <p:grpSpPr>
          <a:xfrm>
            <a:off x="268560" y="-1"/>
            <a:ext cx="11694960" cy="6856922"/>
            <a:chOff x="0" y="0"/>
            <a:chExt cx="11694959" cy="6856920"/>
          </a:xfrm>
        </p:grpSpPr>
        <p:sp>
          <p:nvSpPr>
            <p:cNvPr id="2" name="CustomShape 2"/>
            <p:cNvSpPr/>
            <p:nvPr/>
          </p:nvSpPr>
          <p:spPr>
            <a:xfrm>
              <a:off x="0" y="-1"/>
              <a:ext cx="11694960" cy="685692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914400"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" name="CustomShape 3"/>
            <p:cNvSpPr txBox="1"/>
            <p:nvPr/>
          </p:nvSpPr>
          <p:spPr>
            <a:xfrm>
              <a:off x="0" y="3210825"/>
              <a:ext cx="11694960" cy="4356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>
              <a:lvl1pPr algn="ctr" defTabSz="914400">
                <a:defRPr sz="2400" spc="-1">
                  <a:solidFill>
                    <a:srgbClr val="FFFFFF"/>
                  </a:solidFill>
                </a:defRPr>
              </a:lvl1pPr>
            </a:lstStyle>
            <a:p>
              <a:r>
                <a:t>‘-</a:t>
              </a:r>
            </a:p>
          </p:txBody>
        </p:sp>
      </p:grpSp>
      <p:pic>
        <p:nvPicPr>
          <p:cNvPr id="5" name="Picture 13" descr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0"/>
            <a:ext cx="12187801" cy="6856921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icture 2" descr="Picture 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67479" y="1800"/>
            <a:ext cx="6571441" cy="937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Picture 1" descr="Picture 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879" y="0"/>
            <a:ext cx="12187802" cy="6856921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Picture 3" descr="Picture 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67479" y="1800"/>
            <a:ext cx="6571441" cy="937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1" name="Group 4"/>
          <p:cNvGrpSpPr/>
          <p:nvPr/>
        </p:nvGrpSpPr>
        <p:grpSpPr>
          <a:xfrm>
            <a:off x="268560" y="-1"/>
            <a:ext cx="11694960" cy="6856922"/>
            <a:chOff x="0" y="0"/>
            <a:chExt cx="11694959" cy="6856920"/>
          </a:xfrm>
        </p:grpSpPr>
        <p:sp>
          <p:nvSpPr>
            <p:cNvPr id="9" name="CustomShape 5"/>
            <p:cNvSpPr/>
            <p:nvPr/>
          </p:nvSpPr>
          <p:spPr>
            <a:xfrm>
              <a:off x="0" y="-1"/>
              <a:ext cx="11694960" cy="685692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914400"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" name="CustomShape 6"/>
            <p:cNvSpPr txBox="1"/>
            <p:nvPr/>
          </p:nvSpPr>
          <p:spPr>
            <a:xfrm>
              <a:off x="0" y="3210825"/>
              <a:ext cx="11694960" cy="4356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>
              <a:lvl1pPr algn="ctr" defTabSz="914400">
                <a:defRPr sz="2400" spc="-1">
                  <a:solidFill>
                    <a:srgbClr val="FFFFFF"/>
                  </a:solidFill>
                </a:defRPr>
              </a:lvl1pPr>
            </a:lstStyle>
            <a:p>
              <a:r>
                <a:t>‘-</a:t>
              </a:r>
            </a:p>
          </p:txBody>
        </p:sp>
      </p:grpSp>
      <p:pic>
        <p:nvPicPr>
          <p:cNvPr id="12" name="Picture 13" descr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0"/>
            <a:ext cx="12187801" cy="685692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Picture 2" descr="Picture 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67479" y="1800"/>
            <a:ext cx="6571441" cy="937801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Title Text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/>
          <a:p>
            <a:r>
              <a:t>Title Text</a:t>
            </a:r>
          </a:p>
        </p:txBody>
      </p:sp>
      <p:sp>
        <p:nvSpPr>
          <p:cNvPr id="15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 defTabSz="914400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 spd="med"/>
  <p:txStyles>
    <p:titleStyle>
      <a:lvl1pPr marL="0" marR="0" indent="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-1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-1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-1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-1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-1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-1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-1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-1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-1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431999" marR="0" indent="-323999" algn="l" defTabSz="914400" latinLnBrk="0">
        <a:lnSpc>
          <a:spcPct val="100000"/>
        </a:lnSpc>
        <a:spcBef>
          <a:spcPts val="1400"/>
        </a:spcBef>
        <a:spcAft>
          <a:spcPts val="0"/>
        </a:spcAft>
        <a:buClr>
          <a:srgbClr val="000000"/>
        </a:buClr>
        <a:buSzPct val="45000"/>
        <a:buFontTx/>
        <a:buChar char="●"/>
        <a:tabLst/>
        <a:defRPr sz="3200" b="0" i="0" u="none" strike="noStrike" cap="none" spc="-1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910285" marR="0" indent="-370285" algn="l" defTabSz="914400" latinLnBrk="0">
        <a:lnSpc>
          <a:spcPct val="100000"/>
        </a:lnSpc>
        <a:spcBef>
          <a:spcPts val="1400"/>
        </a:spcBef>
        <a:spcAft>
          <a:spcPts val="0"/>
        </a:spcAft>
        <a:buClr>
          <a:srgbClr val="000000"/>
        </a:buClr>
        <a:buSzPct val="75000"/>
        <a:buFont typeface="Wingdings"/>
        <a:buChar char=""/>
        <a:tabLst/>
        <a:defRPr sz="3200" b="0" i="0" u="none" strike="noStrike" cap="none" spc="-1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1392000" marR="0" indent="-384000" algn="l" defTabSz="914400" latinLnBrk="0">
        <a:lnSpc>
          <a:spcPct val="100000"/>
        </a:lnSpc>
        <a:spcBef>
          <a:spcPts val="1400"/>
        </a:spcBef>
        <a:spcAft>
          <a:spcPts val="0"/>
        </a:spcAft>
        <a:buClr>
          <a:srgbClr val="000000"/>
        </a:buClr>
        <a:buSzPct val="45000"/>
        <a:buFont typeface="Wingdings"/>
        <a:buChar char=""/>
        <a:tabLst/>
        <a:defRPr sz="3200" b="0" i="0" u="none" strike="noStrike" cap="none" spc="-1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1857599" marR="0" indent="-345600" algn="l" defTabSz="914400" latinLnBrk="0">
        <a:lnSpc>
          <a:spcPct val="100000"/>
        </a:lnSpc>
        <a:spcBef>
          <a:spcPts val="1400"/>
        </a:spcBef>
        <a:spcAft>
          <a:spcPts val="0"/>
        </a:spcAft>
        <a:buClr>
          <a:srgbClr val="000000"/>
        </a:buClr>
        <a:buSzPct val="75000"/>
        <a:buFont typeface="Wingdings"/>
        <a:buChar char=""/>
        <a:tabLst/>
        <a:defRPr sz="3200" b="0" i="0" u="none" strike="noStrike" cap="none" spc="-1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2289599" marR="0" indent="-345600" algn="l" defTabSz="914400" latinLnBrk="0">
        <a:lnSpc>
          <a:spcPct val="100000"/>
        </a:lnSpc>
        <a:spcBef>
          <a:spcPts val="1400"/>
        </a:spcBef>
        <a:spcAft>
          <a:spcPts val="0"/>
        </a:spcAft>
        <a:buClr>
          <a:srgbClr val="000000"/>
        </a:buClr>
        <a:buSzPct val="45000"/>
        <a:buFont typeface="Wingdings"/>
        <a:buChar char=""/>
        <a:tabLst/>
        <a:defRPr sz="3200" b="0" i="0" u="none" strike="noStrike" cap="none" spc="-1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2721599" marR="0" indent="-345600" algn="l" defTabSz="914400" latinLnBrk="0">
        <a:lnSpc>
          <a:spcPct val="100000"/>
        </a:lnSpc>
        <a:spcBef>
          <a:spcPts val="1400"/>
        </a:spcBef>
        <a:spcAft>
          <a:spcPts val="0"/>
        </a:spcAft>
        <a:buClr>
          <a:srgbClr val="000000"/>
        </a:buClr>
        <a:buSzPct val="45000"/>
        <a:buFont typeface="Wingdings"/>
        <a:buChar char=""/>
        <a:tabLst/>
        <a:defRPr sz="3200" b="0" i="0" u="none" strike="noStrike" cap="none" spc="-1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3153599" marR="0" indent="-345600" algn="l" defTabSz="914400" latinLnBrk="0">
        <a:lnSpc>
          <a:spcPct val="100000"/>
        </a:lnSpc>
        <a:spcBef>
          <a:spcPts val="1400"/>
        </a:spcBef>
        <a:spcAft>
          <a:spcPts val="0"/>
        </a:spcAft>
        <a:buClr>
          <a:srgbClr val="000000"/>
        </a:buClr>
        <a:buSzPct val="45000"/>
        <a:buFont typeface="Wingdings"/>
        <a:buChar char=""/>
        <a:tabLst/>
        <a:defRPr sz="3200" b="0" i="0" u="none" strike="noStrike" cap="none" spc="-1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914400" latinLnBrk="0">
        <a:lnSpc>
          <a:spcPct val="100000"/>
        </a:lnSpc>
        <a:spcBef>
          <a:spcPts val="1400"/>
        </a:spcBef>
        <a:spcAft>
          <a:spcPts val="0"/>
        </a:spcAft>
        <a:buClr>
          <a:srgbClr val="000000"/>
        </a:buClr>
        <a:buSzTx/>
        <a:buFont typeface="Wingdings"/>
        <a:buNone/>
        <a:tabLst/>
        <a:defRPr sz="3200" b="0" i="0" u="none" strike="noStrike" cap="none" spc="-1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914400" latinLnBrk="0">
        <a:lnSpc>
          <a:spcPct val="100000"/>
        </a:lnSpc>
        <a:spcBef>
          <a:spcPts val="1400"/>
        </a:spcBef>
        <a:spcAft>
          <a:spcPts val="0"/>
        </a:spcAft>
        <a:buClr>
          <a:srgbClr val="000000"/>
        </a:buClr>
        <a:buSzTx/>
        <a:buFont typeface="Wingdings"/>
        <a:buNone/>
        <a:tabLst/>
        <a:defRPr sz="3200" b="0" i="0" u="none" strike="noStrike" cap="none" spc="-1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ftp/arxiv/papers/1906/1906.04165.pdf" TargetMode="Externa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lide Number Placeholder 6"/>
          <p:cNvSpPr txBox="1">
            <a:spLocks noGrp="1"/>
          </p:cNvSpPr>
          <p:nvPr>
            <p:ph type="sldNum" sz="quarter" idx="4294967295"/>
          </p:nvPr>
        </p:nvSpPr>
        <p:spPr>
          <a:xfrm>
            <a:off x="11523743" y="6317205"/>
            <a:ext cx="247632" cy="34387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60" tIns="60960" rIns="60960" bIns="60960"/>
          <a:lstStyle>
            <a:lvl1pPr defTabSz="685800">
              <a:defRPr sz="1600" b="1">
                <a:solidFill>
                  <a:schemeClr val="accent4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fld id="{86CB4B4D-7CA3-9044-876B-883B54F8677D}" type="slidenum">
              <a:t>1</a:t>
            </a:fld>
            <a:endParaRPr/>
          </a:p>
        </p:txBody>
      </p:sp>
      <p:sp>
        <p:nvSpPr>
          <p:cNvPr id="167" name="Text Placeholder 1"/>
          <p:cNvSpPr txBox="1">
            <a:spLocks noGrp="1"/>
          </p:cNvSpPr>
          <p:nvPr>
            <p:ph type="body" sz="quarter" idx="1"/>
          </p:nvPr>
        </p:nvSpPr>
        <p:spPr>
          <a:xfrm>
            <a:off x="658368" y="3968496"/>
            <a:ext cx="6638543" cy="1650384"/>
          </a:xfrm>
          <a:prstGeom prst="rect">
            <a:avLst/>
          </a:prstGeom>
        </p:spPr>
        <p:txBody>
          <a:bodyPr/>
          <a:lstStyle/>
          <a:p>
            <a:r>
              <a:t>CSE 635: NLP &amp; TEXT MINING</a:t>
            </a:r>
          </a:p>
        </p:txBody>
      </p:sp>
      <p:sp>
        <p:nvSpPr>
          <p:cNvPr id="168" name="Title 2"/>
          <p:cNvSpPr txBox="1">
            <a:spLocks noGrp="1"/>
          </p:cNvSpPr>
          <p:nvPr>
            <p:ph type="title"/>
          </p:nvPr>
        </p:nvSpPr>
        <p:spPr>
          <a:xfrm>
            <a:off x="658368" y="1528572"/>
            <a:ext cx="6638543" cy="2386584"/>
          </a:xfrm>
          <a:prstGeom prst="rect">
            <a:avLst/>
          </a:prstGeom>
        </p:spPr>
        <p:txBody>
          <a:bodyPr/>
          <a:lstStyle/>
          <a:p>
            <a:r>
              <a:t>PROTEST NEWS</a:t>
            </a:r>
            <a:br/>
            <a:r>
              <a:t>tEAM: MINERS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itle 1"/>
          <p:cNvSpPr txBox="1">
            <a:spLocks noGrp="1"/>
          </p:cNvSpPr>
          <p:nvPr>
            <p:ph type="title"/>
          </p:nvPr>
        </p:nvSpPr>
        <p:spPr>
          <a:xfrm>
            <a:off x="566927" y="1331432"/>
            <a:ext cx="10515601" cy="716087"/>
          </a:xfrm>
          <a:prstGeom prst="rect">
            <a:avLst/>
          </a:prstGeom>
        </p:spPr>
        <p:txBody>
          <a:bodyPr/>
          <a:lstStyle/>
          <a:p>
            <a:r>
              <a:t>Results (Slot-Filling)</a:t>
            </a:r>
          </a:p>
        </p:txBody>
      </p:sp>
      <p:graphicFrame>
        <p:nvGraphicFramePr>
          <p:cNvPr id="210" name="Table 3"/>
          <p:cNvGraphicFramePr/>
          <p:nvPr/>
        </p:nvGraphicFramePr>
        <p:xfrm>
          <a:off x="566927" y="2047519"/>
          <a:ext cx="11155679" cy="4335313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4815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480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981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2742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0049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68211"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2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 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Precision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Recall 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Accuracy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F1-Score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8548"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Event Date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 Baseline: 0.545</a:t>
                      </a:r>
                    </a:p>
                    <a:p>
                      <a:pPr algn="l" defTabSz="685800">
                        <a:lnSpc>
                          <a:spcPct val="107000"/>
                        </a:lnSpc>
                        <a:defRPr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 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Final: 0.545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 Baseline: 0.857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 Final: 0.857</a:t>
                      </a:r>
                    </a:p>
                    <a:p>
                      <a:pPr algn="l" defTabSz="685800">
                        <a:lnSpc>
                          <a:spcPct val="107000"/>
                        </a:lnSpc>
                        <a:defRPr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 Baseline: 0.635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 Final: 0.635</a:t>
                      </a:r>
                    </a:p>
                    <a:p>
                      <a:pPr algn="l" defTabSz="685800">
                        <a:lnSpc>
                          <a:spcPct val="107000"/>
                        </a:lnSpc>
                        <a:defRPr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/>
                    </a:p>
                    <a:p>
                      <a:pPr algn="l" defTabSz="685800">
                        <a:lnSpc>
                          <a:spcPct val="107000"/>
                        </a:lnSpc>
                        <a:defRPr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 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 Baseline: 0.667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 Final: 0.667</a:t>
                      </a:r>
                    </a:p>
                    <a:p>
                      <a:pPr algn="l" defTabSz="685800">
                        <a:lnSpc>
                          <a:spcPct val="107000"/>
                        </a:lnSpc>
                        <a:defRPr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/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7522"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Location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 Baseline: 0.741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 </a:t>
                      </a:r>
                      <a:r>
                        <a:rPr b="1"/>
                        <a:t>Final: 0.868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 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 Baseline: 0.983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 </a:t>
                      </a:r>
                      <a:r>
                        <a:rPr b="1"/>
                        <a:t>Final: 0.875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 Baseline: 0.744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 Final: 0.811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 Baseline: 0.845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 </a:t>
                      </a:r>
                      <a:r>
                        <a:rPr b="1"/>
                        <a:t>Final: 0.871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6731"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Event Type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 Baseline:  0.5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 </a:t>
                      </a:r>
                      <a:r>
                        <a:rPr b="1"/>
                        <a:t>Final: 0.98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 Baseline: 0.713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 </a:t>
                      </a:r>
                      <a:r>
                        <a:rPr b="1"/>
                        <a:t>Final: 0.98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 Baseline: 0.487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 Final: 0.983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 Baseline: 0.588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 </a:t>
                      </a:r>
                      <a:r>
                        <a:rPr b="1"/>
                        <a:t>Final: 0.98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87522"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 dirty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Actors Involved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rPr dirty="0"/>
                        <a:t> Baseline: 0.286</a:t>
                      </a:r>
                      <a:endParaRPr dirty="0"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 dirty="0"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rPr dirty="0"/>
                        <a:t> </a:t>
                      </a:r>
                      <a:r>
                        <a:rPr b="1" dirty="0"/>
                        <a:t>Final: 0.623</a:t>
                      </a:r>
                      <a:endParaRPr dirty="0"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 dirty="0"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 Baseline: 0.260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 </a:t>
                      </a:r>
                      <a:r>
                        <a:rPr b="1"/>
                        <a:t>Final: 0.633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 Baseline: 0.180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 </a:t>
                      </a:r>
                      <a:r>
                        <a:rPr b="1"/>
                        <a:t>Final: 0.524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 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rPr dirty="0"/>
                        <a:t> Baseline: 0.272</a:t>
                      </a:r>
                      <a:endParaRPr dirty="0"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 dirty="0"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rPr dirty="0"/>
                        <a:t> Final:  0.628</a:t>
                      </a:r>
                      <a:endParaRPr dirty="0"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endParaRPr dirty="0"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algn="l" defTabSz="685800">
                        <a:lnSpc>
                          <a:spcPct val="107000"/>
                        </a:lnSpc>
                        <a:defRPr b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rPr dirty="0"/>
                        <a:t> 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itle 2"/>
          <p:cNvSpPr txBox="1">
            <a:spLocks noGrp="1"/>
          </p:cNvSpPr>
          <p:nvPr>
            <p:ph type="title"/>
          </p:nvPr>
        </p:nvSpPr>
        <p:spPr>
          <a:xfrm>
            <a:off x="924676" y="1075703"/>
            <a:ext cx="10515601" cy="716086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r>
              <a:rPr dirty="0"/>
              <a:t>Comparison against State-of-art results (Slot-Filling)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822DF68-858E-4FF0-A431-24D0E4DB5B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8833174"/>
              </p:ext>
            </p:extLst>
          </p:nvPr>
        </p:nvGraphicFramePr>
        <p:xfrm>
          <a:off x="3308807" y="2309567"/>
          <a:ext cx="4590855" cy="3195843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3311894">
                  <a:extLst>
                    <a:ext uri="{9D8B030D-6E8A-4147-A177-3AD203B41FA5}">
                      <a16:colId xmlns:a16="http://schemas.microsoft.com/office/drawing/2014/main" val="3862009429"/>
                    </a:ext>
                  </a:extLst>
                </a:gridCol>
                <a:gridCol w="1278961">
                  <a:extLst>
                    <a:ext uri="{9D8B030D-6E8A-4147-A177-3AD203B41FA5}">
                      <a16:colId xmlns:a16="http://schemas.microsoft.com/office/drawing/2014/main" val="3932692532"/>
                    </a:ext>
                  </a:extLst>
                </a:gridCol>
              </a:tblGrid>
              <a:tr h="8026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b="1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 Name</a:t>
                      </a:r>
                      <a:endParaRPr lang="en-US" sz="2000" b="1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b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Average F1-Score (%)</a:t>
                      </a:r>
                      <a:endParaRPr lang="en-US" sz="2000" b="1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45877342"/>
                  </a:ext>
                </a:extLst>
              </a:tr>
              <a:tr h="68461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b="1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Bi-Model with decoder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b="1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(Wang, Yu et al., 2018)</a:t>
                      </a:r>
                      <a:endParaRPr lang="en-US" sz="2000" b="1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b="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96.89</a:t>
                      </a:r>
                      <a:endParaRPr lang="en-US" sz="2000" b="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85879957"/>
                  </a:ext>
                </a:extLst>
              </a:tr>
              <a:tr h="95670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b="1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Stack-Propagation + BERT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b="1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(Qin, </a:t>
                      </a:r>
                      <a:r>
                        <a:rPr lang="en-US" sz="2000" b="1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Libo</a:t>
                      </a:r>
                      <a:r>
                        <a:rPr lang="en-US" sz="2000" b="1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et al., 2019)</a:t>
                      </a:r>
                      <a:endParaRPr lang="en-US" sz="2000" b="1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b="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96.10</a:t>
                      </a:r>
                      <a:endParaRPr lang="en-US" sz="2000" b="0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4247811"/>
                  </a:ext>
                </a:extLst>
              </a:tr>
              <a:tr h="55092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b="1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Our Models</a:t>
                      </a:r>
                      <a:endParaRPr lang="en-US" sz="2000" b="1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b="0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78.65</a:t>
                      </a:r>
                      <a:r>
                        <a:rPr lang="en-US" sz="2000" b="1" dirty="0"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b="1" dirty="0"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007702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itle 1"/>
          <p:cNvSpPr txBox="1">
            <a:spLocks noGrp="1"/>
          </p:cNvSpPr>
          <p:nvPr>
            <p:ph type="title"/>
          </p:nvPr>
        </p:nvSpPr>
        <p:spPr>
          <a:xfrm>
            <a:off x="569468" y="1320800"/>
            <a:ext cx="10515601" cy="716086"/>
          </a:xfrm>
          <a:prstGeom prst="rect">
            <a:avLst/>
          </a:prstGeom>
        </p:spPr>
        <p:txBody>
          <a:bodyPr/>
          <a:lstStyle/>
          <a:p>
            <a:r>
              <a:t>Summarization</a:t>
            </a:r>
          </a:p>
        </p:txBody>
      </p:sp>
      <p:sp>
        <p:nvSpPr>
          <p:cNvPr id="201" name="Text Placeholder 2"/>
          <p:cNvSpPr txBox="1">
            <a:spLocks noGrp="1"/>
          </p:cNvSpPr>
          <p:nvPr>
            <p:ph type="body" idx="1"/>
          </p:nvPr>
        </p:nvSpPr>
        <p:spPr>
          <a:xfrm>
            <a:off x="566926" y="2185416"/>
            <a:ext cx="9678991" cy="3848102"/>
          </a:xfrm>
          <a:prstGeom prst="rect">
            <a:avLst/>
          </a:prstGeom>
        </p:spPr>
        <p:txBody>
          <a:bodyPr/>
          <a:lstStyle/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Baseline Approach</a:t>
            </a:r>
            <a:endParaRPr b="0" dirty="0"/>
          </a:p>
          <a:p>
            <a:pPr marL="980439" lvl="1" indent="-285750">
              <a:buFont typeface="Arial"/>
              <a:defRPr sz="20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Encoder-Decoder model with attention mechanism.	</a:t>
            </a:r>
          </a:p>
          <a:p>
            <a:pPr marL="1394460" lvl="2" indent="-285750">
              <a:buFont typeface="Arial"/>
              <a:buChar char="•"/>
              <a:defRPr sz="20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For training, used pre-trained weights trained on CNN / Daily Mail</a:t>
            </a:r>
          </a:p>
          <a:p>
            <a:pPr marL="980439" lvl="1" indent="-285750">
              <a:buFont typeface="Arial"/>
              <a:defRPr sz="20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BERT based extractive model</a:t>
            </a:r>
          </a:p>
          <a:p>
            <a:pPr marL="1394460" lvl="2" indent="-285750">
              <a:buFont typeface="Arial"/>
              <a:buChar char="•"/>
              <a:defRPr sz="20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Used BERT extractive summarizer python library which uses BERT for generating extractive summary</a:t>
            </a:r>
            <a:endParaRPr dirty="0"/>
          </a:p>
          <a:p>
            <a:pPr marL="1394460" lvl="2" indent="-285750">
              <a:buFont typeface="Arial"/>
              <a:buChar char="•"/>
              <a:defRPr sz="20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Source: </a:t>
            </a:r>
            <a:r>
              <a:rPr u="sng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/>
              </a:rPr>
              <a:t>https://arxiv.org/ftp/arxiv/papers/1906/1906.04165.pdf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itle 1"/>
          <p:cNvSpPr txBox="1">
            <a:spLocks noGrp="1"/>
          </p:cNvSpPr>
          <p:nvPr>
            <p:ph type="title"/>
          </p:nvPr>
        </p:nvSpPr>
        <p:spPr>
          <a:xfrm>
            <a:off x="569468" y="1320800"/>
            <a:ext cx="10515601" cy="716086"/>
          </a:xfrm>
          <a:prstGeom prst="rect">
            <a:avLst/>
          </a:prstGeom>
        </p:spPr>
        <p:txBody>
          <a:bodyPr/>
          <a:lstStyle/>
          <a:p>
            <a:r>
              <a:t>Summarization (Final Model)</a:t>
            </a:r>
          </a:p>
        </p:txBody>
      </p:sp>
      <p:sp>
        <p:nvSpPr>
          <p:cNvPr id="204" name="Text Placeholder 2"/>
          <p:cNvSpPr txBox="1">
            <a:spLocks noGrp="1"/>
          </p:cNvSpPr>
          <p:nvPr>
            <p:ph type="body" idx="1"/>
          </p:nvPr>
        </p:nvSpPr>
        <p:spPr>
          <a:xfrm>
            <a:off x="216816" y="2185416"/>
            <a:ext cx="11858920" cy="4592456"/>
          </a:xfrm>
          <a:prstGeom prst="rect">
            <a:avLst/>
          </a:prstGeom>
        </p:spPr>
        <p:txBody>
          <a:bodyPr/>
          <a:lstStyle/>
          <a:p>
            <a:pPr marL="285750" indent="-285750">
              <a:lnSpc>
                <a:spcPct val="90000"/>
              </a:lnSpc>
              <a:buSzPct val="100000"/>
              <a:buFont typeface="Arial"/>
              <a:buChar char="•"/>
              <a:defRPr sz="18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Final Approach</a:t>
            </a:r>
            <a:endParaRPr lang="en-US" sz="1500" dirty="0"/>
          </a:p>
          <a:p>
            <a:pPr marL="285750" indent="-285750">
              <a:lnSpc>
                <a:spcPct val="90000"/>
              </a:lnSpc>
              <a:buSzPct val="100000"/>
              <a:buFont typeface="Arial"/>
              <a:buChar char="•"/>
              <a:defRPr sz="18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0" dirty="0"/>
              <a:t>Multi-layer LSTM encoder decoder model with attention mechanism</a:t>
            </a:r>
            <a:endParaRPr lang="en-US" b="0" dirty="0"/>
          </a:p>
          <a:p>
            <a:pPr marL="342900" indent="-342900">
              <a:lnSpc>
                <a:spcPct val="90000"/>
              </a:lnSpc>
              <a:buSzPct val="100000"/>
              <a:buFont typeface="+mj-lt"/>
              <a:buAutoNum type="arabicPeriod"/>
              <a:defRPr sz="18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1500" b="0" dirty="0"/>
              <a:t>Data Preprocessing:</a:t>
            </a:r>
          </a:p>
          <a:p>
            <a:pPr marL="980440" lvl="1" indent="-285750">
              <a:lnSpc>
                <a:spcPct val="90000"/>
              </a:lnSpc>
              <a:buFont typeface="Arial" panose="020B0604020202020204" pitchFamily="34" charset="0"/>
              <a:buChar char="•"/>
              <a:defRPr sz="18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1600" b="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Removing </a:t>
            </a:r>
            <a:r>
              <a:rPr lang="en-US" sz="16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1600" b="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topwords</a:t>
            </a:r>
            <a:r>
              <a:rPr lang="en-US" sz="1600" b="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html tags, punctuations, special characters, short characters.</a:t>
            </a:r>
          </a:p>
          <a:p>
            <a:pPr marL="980440" lvl="1" indent="-285750" rtl="0">
              <a:lnSpc>
                <a:spcPct val="90000"/>
              </a:lnSpc>
              <a:buFont typeface="Arial" panose="020B0604020202020204" pitchFamily="34" charset="0"/>
              <a:buChar char="•"/>
              <a:defRPr sz="18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1600" b="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Tokenizing, Lemmatization / Stemming using </a:t>
            </a:r>
            <a:r>
              <a:rPr lang="en-US" sz="1600" b="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nltk</a:t>
            </a:r>
            <a:r>
              <a:rPr lang="en-US" sz="1600" b="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980440" lvl="1" indent="-285750" rtl="0">
              <a:lnSpc>
                <a:spcPct val="90000"/>
              </a:lnSpc>
              <a:buFont typeface="Arial" panose="020B0604020202020204" pitchFamily="34" charset="0"/>
              <a:buChar char="•"/>
              <a:defRPr sz="18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1600" b="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glove pre-trained vectors for initializing word embedding.</a:t>
            </a:r>
          </a:p>
          <a:p>
            <a:pPr marL="342900" indent="-342900" rtl="0">
              <a:lnSpc>
                <a:spcPct val="90000"/>
              </a:lnSpc>
              <a:buSzPct val="100000"/>
              <a:buFont typeface="+mj-lt"/>
              <a:buAutoNum type="arabicPeriod"/>
              <a:defRPr sz="18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1600" b="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 Summarization: </a:t>
            </a:r>
          </a:p>
          <a:p>
            <a:pPr marL="980440" lvl="1" indent="-285750" rtl="0">
              <a:lnSpc>
                <a:spcPct val="90000"/>
              </a:lnSpc>
              <a:buFont typeface="Arial" panose="020B0604020202020204" pitchFamily="34" charset="0"/>
              <a:buChar char="•"/>
              <a:defRPr sz="18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1600" b="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Used </a:t>
            </a:r>
            <a:r>
              <a:rPr lang="en-US" sz="1600" b="0" dirty="0"/>
              <a:t>Multi-layer LSTM encoder decoder model with attention </a:t>
            </a:r>
          </a:p>
          <a:p>
            <a:pPr lvl="1" indent="0" rtl="0">
              <a:lnSpc>
                <a:spcPct val="90000"/>
              </a:lnSpc>
              <a:buNone/>
              <a:defRPr sz="18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1600" b="0" dirty="0"/>
              <a:t>	  mechanism to train model (</a:t>
            </a:r>
            <a:r>
              <a:rPr lang="en-US" sz="1600" b="0" dirty="0" err="1"/>
              <a:t>Bahdanau</a:t>
            </a:r>
            <a:r>
              <a:rPr lang="en-US" sz="1600" b="0" dirty="0"/>
              <a:t> attention).</a:t>
            </a:r>
          </a:p>
          <a:p>
            <a:pPr marL="980440" lvl="1" indent="-285750" rtl="0">
              <a:lnSpc>
                <a:spcPct val="90000"/>
              </a:lnSpc>
              <a:buFont typeface="Arial" panose="020B0604020202020204" pitchFamily="34" charset="0"/>
              <a:buChar char="•"/>
              <a:defRPr sz="18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1600" b="0" dirty="0"/>
              <a:t>Input: The word embeddings of an article(</a:t>
            </a:r>
            <a:r>
              <a:rPr lang="en-US" sz="1600" b="0" dirty="0" err="1"/>
              <a:t>max_length</a:t>
            </a:r>
            <a:r>
              <a:rPr lang="en-US" sz="1600" b="0" dirty="0"/>
              <a:t> = 400)</a:t>
            </a:r>
          </a:p>
          <a:p>
            <a:pPr marL="980440" lvl="1" indent="-285750" rtl="0">
              <a:lnSpc>
                <a:spcPct val="90000"/>
              </a:lnSpc>
              <a:buFont typeface="Arial" panose="020B0604020202020204" pitchFamily="34" charset="0"/>
              <a:buChar char="•"/>
              <a:defRPr sz="18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1600" b="0" dirty="0"/>
              <a:t>Output: The summary of the article (</a:t>
            </a:r>
            <a:r>
              <a:rPr lang="en-US" sz="1600" b="0" dirty="0" err="1"/>
              <a:t>max_length</a:t>
            </a:r>
            <a:r>
              <a:rPr lang="en-US" sz="1600" b="0" dirty="0"/>
              <a:t> = 50)</a:t>
            </a:r>
          </a:p>
          <a:p>
            <a:pPr marL="285750" indent="-285750" rtl="0">
              <a:lnSpc>
                <a:spcPct val="90000"/>
              </a:lnSpc>
              <a:buSzPct val="100000"/>
              <a:buFont typeface="Arial" panose="020B0604020202020204" pitchFamily="34" charset="0"/>
              <a:buChar char="•"/>
              <a:defRPr sz="18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en-US" sz="1600" b="0" dirty="0">
              <a:solidFill>
                <a:schemeClr val="tx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rtl="0">
              <a:lnSpc>
                <a:spcPct val="90000"/>
              </a:lnSpc>
              <a:buSzPct val="100000"/>
              <a:buFont typeface="Arial" panose="020B0604020202020204" pitchFamily="34" charset="0"/>
              <a:buChar char="•"/>
              <a:defRPr sz="18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en-US" sz="1600" b="0" dirty="0">
              <a:solidFill>
                <a:schemeClr val="tx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90000"/>
              </a:lnSpc>
              <a:buSzPct val="100000"/>
              <a:buFont typeface="Arial" panose="020B0604020202020204" pitchFamily="34" charset="0"/>
              <a:buChar char="•"/>
              <a:defRPr sz="18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sz="1500" b="0" dirty="0"/>
          </a:p>
          <a:p>
            <a:pPr>
              <a:lnSpc>
                <a:spcPct val="90000"/>
              </a:lnSpc>
              <a:buSzPct val="100000"/>
              <a:defRPr sz="18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03F266B-7020-4540-96E3-E3CBA0E9EAC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8362" y="4002856"/>
            <a:ext cx="4499729" cy="253109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Title 2"/>
          <p:cNvSpPr txBox="1">
            <a:spLocks noGrp="1"/>
          </p:cNvSpPr>
          <p:nvPr>
            <p:ph type="title"/>
          </p:nvPr>
        </p:nvSpPr>
        <p:spPr>
          <a:xfrm>
            <a:off x="569468" y="1320800"/>
            <a:ext cx="10515601" cy="716086"/>
          </a:xfrm>
          <a:prstGeom prst="rect">
            <a:avLst/>
          </a:prstGeom>
        </p:spPr>
        <p:txBody>
          <a:bodyPr/>
          <a:lstStyle/>
          <a:p>
            <a:r>
              <a:t>Sample Summary </a:t>
            </a:r>
          </a:p>
        </p:txBody>
      </p:sp>
      <p:sp>
        <p:nvSpPr>
          <p:cNvPr id="207" name="Text Placeholder 1"/>
          <p:cNvSpPr txBox="1">
            <a:spLocks noGrp="1"/>
          </p:cNvSpPr>
          <p:nvPr>
            <p:ph type="body" idx="1"/>
          </p:nvPr>
        </p:nvSpPr>
        <p:spPr>
          <a:xfrm>
            <a:off x="566926" y="2185416"/>
            <a:ext cx="9678991" cy="3848102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  <a:defRPr sz="20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Actual</a:t>
            </a:r>
            <a:r>
              <a:rPr b="0" dirty="0"/>
              <a:t>: On 17 June, doctors staged a protest, led by IMA, in Dibrugarh (Assam) to condemn the recent attack on junior doctors in Kolkata and to demand security for medical professionals across the country. [size=no report]</a:t>
            </a:r>
          </a:p>
          <a:p>
            <a:pPr>
              <a:lnSpc>
                <a:spcPct val="120000"/>
              </a:lnSpc>
              <a:defRPr sz="20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Baseline: </a:t>
            </a:r>
            <a:r>
              <a:rPr b="0" dirty="0"/>
              <a:t>KOLKATA/NEW DELHI (Reuters) - A leading Indian doctors’ association called for a nationwide strike on Monday, stepping up protests by medical staff demanding better security at hospitals after an attack on doctors in Kolkata. </a:t>
            </a:r>
          </a:p>
          <a:p>
            <a:pPr>
              <a:lnSpc>
                <a:spcPct val="120000"/>
              </a:lnSpc>
              <a:defRPr sz="20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Final Model: </a:t>
            </a:r>
            <a:r>
              <a:rPr b="0" dirty="0"/>
              <a:t>on 17 </a:t>
            </a:r>
            <a:r>
              <a:rPr b="0" dirty="0" err="1"/>
              <a:t>june</a:t>
            </a:r>
            <a:r>
              <a:rPr b="0" dirty="0"/>
              <a:t> doctors staged a protest in </a:t>
            </a:r>
            <a:r>
              <a:rPr b="0" dirty="0" err="1"/>
              <a:t>agartala</a:t>
            </a:r>
            <a:r>
              <a:rPr b="0" dirty="0"/>
              <a:t> city as part of a nationwide strike after a clash between family members and doctors on </a:t>
            </a:r>
            <a:r>
              <a:rPr b="0" dirty="0" err="1"/>
              <a:t>june</a:t>
            </a:r>
            <a:r>
              <a:rPr b="0" dirty="0"/>
              <a:t> 10 in </a:t>
            </a:r>
            <a:r>
              <a:rPr b="0" dirty="0" err="1"/>
              <a:t>kolkata</a:t>
            </a:r>
            <a:r>
              <a:rPr b="0" dirty="0"/>
              <a:t> city left a junior doctor seriously injured size no report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Title 2"/>
          <p:cNvSpPr txBox="1">
            <a:spLocks noGrp="1"/>
          </p:cNvSpPr>
          <p:nvPr>
            <p:ph type="title"/>
          </p:nvPr>
        </p:nvSpPr>
        <p:spPr>
          <a:xfrm>
            <a:off x="569468" y="1320800"/>
            <a:ext cx="10515601" cy="716086"/>
          </a:xfrm>
          <a:prstGeom prst="rect">
            <a:avLst/>
          </a:prstGeom>
        </p:spPr>
        <p:txBody>
          <a:bodyPr/>
          <a:lstStyle/>
          <a:p>
            <a:r>
              <a:t>Results (Summary)</a:t>
            </a:r>
          </a:p>
        </p:txBody>
      </p:sp>
      <p:graphicFrame>
        <p:nvGraphicFramePr>
          <p:cNvPr id="216" name="Table 3"/>
          <p:cNvGraphicFramePr/>
          <p:nvPr>
            <p:extLst>
              <p:ext uri="{D42A27DB-BD31-4B8C-83A1-F6EECF244321}">
                <p14:modId xmlns:p14="http://schemas.microsoft.com/office/powerpoint/2010/main" val="999005832"/>
              </p:ext>
            </p:extLst>
          </p:nvPr>
        </p:nvGraphicFramePr>
        <p:xfrm>
          <a:off x="569467" y="2630904"/>
          <a:ext cx="11355439" cy="3767332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34316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619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619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99740">
                <a:tc rowSpan="2">
                  <a:txBody>
                    <a:bodyPr/>
                    <a:lstStyle/>
                    <a:p>
                      <a:pPr defTabSz="685800">
                        <a:lnSpc>
                          <a:spcPct val="107000"/>
                        </a:lnSpc>
                        <a:defRPr sz="2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 </a:t>
                      </a:r>
                      <a:endParaRPr>
                        <a:latin typeface="+mj-lt"/>
                        <a:ea typeface="+mj-ea"/>
                        <a:cs typeface="+mj-cs"/>
                        <a:sym typeface="Arial"/>
                      </a:endParaRPr>
                    </a:p>
                    <a:p>
                      <a:pPr defTabSz="685800">
                        <a:lnSpc>
                          <a:spcPct val="107000"/>
                        </a:lnSpc>
                        <a:defRPr sz="2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 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defTabSz="685800">
                        <a:lnSpc>
                          <a:spcPct val="107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BERT based Extractive Summarization (Baseline)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defTabSz="685800">
                        <a:lnSpc>
                          <a:spcPct val="107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Multi-layer LSTM Encoder-Decoder model with local attention (Final)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217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defTabSz="685800">
                        <a:lnSpc>
                          <a:spcPct val="107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F1-score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defTabSz="685800">
                        <a:lnSpc>
                          <a:spcPct val="107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F1-score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0719">
                <a:tc>
                  <a:txBody>
                    <a:bodyPr/>
                    <a:lstStyle/>
                    <a:p>
                      <a:pPr defTabSz="685800">
                        <a:lnSpc>
                          <a:spcPct val="107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ROGUE-1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defTabSz="685800">
                        <a:lnSpc>
                          <a:spcPct val="107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0.40856711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defTabSz="685800">
                        <a:lnSpc>
                          <a:spcPct val="107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 dirty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0.42560520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02380">
                <a:tc>
                  <a:txBody>
                    <a:bodyPr/>
                    <a:lstStyle/>
                    <a:p>
                      <a:pPr defTabSz="685800">
                        <a:lnSpc>
                          <a:spcPct val="107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ROGUE-2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defTabSz="685800">
                        <a:lnSpc>
                          <a:spcPct val="107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0.15817283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defTabSz="685800">
                        <a:lnSpc>
                          <a:spcPct val="107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0.22038020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5683">
                <a:tc>
                  <a:txBody>
                    <a:bodyPr/>
                    <a:lstStyle/>
                    <a:p>
                      <a:pPr defTabSz="685800">
                        <a:lnSpc>
                          <a:spcPct val="107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ROGUE-l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defTabSz="685800">
                        <a:lnSpc>
                          <a:spcPct val="107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0.32331820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defTabSz="685800">
                        <a:lnSpc>
                          <a:spcPct val="107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 dirty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0.39879427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Title 2"/>
          <p:cNvSpPr txBox="1">
            <a:spLocks noGrp="1"/>
          </p:cNvSpPr>
          <p:nvPr>
            <p:ph type="title"/>
          </p:nvPr>
        </p:nvSpPr>
        <p:spPr>
          <a:xfrm>
            <a:off x="569468" y="1320800"/>
            <a:ext cx="10515601" cy="716086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r>
              <a:t>Comparison against State-of-art results (Summarization)</a:t>
            </a:r>
          </a:p>
        </p:txBody>
      </p:sp>
      <p:graphicFrame>
        <p:nvGraphicFramePr>
          <p:cNvPr id="219" name="Table 5"/>
          <p:cNvGraphicFramePr/>
          <p:nvPr>
            <p:extLst>
              <p:ext uri="{D42A27DB-BD31-4B8C-83A1-F6EECF244321}">
                <p14:modId xmlns:p14="http://schemas.microsoft.com/office/powerpoint/2010/main" val="1459065260"/>
              </p:ext>
            </p:extLst>
          </p:nvPr>
        </p:nvGraphicFramePr>
        <p:xfrm>
          <a:off x="677733" y="2301822"/>
          <a:ext cx="10836533" cy="3458921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30285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841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1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11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2398">
                <a:tc rowSpan="2"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 dirty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 name</a:t>
                      </a:r>
                    </a:p>
                  </a:txBody>
                  <a:tcPr marL="23199" marR="23199" marT="23199" marB="23199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ROGUE-1</a:t>
                      </a:r>
                    </a:p>
                  </a:txBody>
                  <a:tcPr marL="23199" marR="23199" marT="23199" marB="23199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ROGUE-2</a:t>
                      </a:r>
                    </a:p>
                  </a:txBody>
                  <a:tcPr marL="23199" marR="23199" marT="23199" marB="23199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ROGUE-L</a:t>
                      </a:r>
                    </a:p>
                  </a:txBody>
                  <a:tcPr marL="23199" marR="23199" marT="23199" marB="23199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061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F1-Score (%)</a:t>
                      </a:r>
                    </a:p>
                  </a:txBody>
                  <a:tcPr marL="23199" marR="23199" marT="23199" marB="23199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F1-Score (%)</a:t>
                      </a:r>
                    </a:p>
                  </a:txBody>
                  <a:tcPr marL="23199" marR="23199" marT="23199" marB="23199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F1-Score (%)</a:t>
                      </a:r>
                    </a:p>
                  </a:txBody>
                  <a:tcPr marL="23199" marR="23199" marT="23199" marB="23199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8464"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 dirty="0" err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ProphetNet</a:t>
                      </a:r>
                      <a:r>
                        <a:rPr sz="2000" b="1" dirty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(Yan, Qi, Gong, Liu et al., 2020)</a:t>
                      </a:r>
                    </a:p>
                  </a:txBody>
                  <a:tcPr marL="23199" marR="23199" marT="23199" marB="23199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44.20</a:t>
                      </a:r>
                    </a:p>
                  </a:txBody>
                  <a:tcPr marL="38666" marR="38666" marT="38666" marB="38666" anchor="ctr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21.17</a:t>
                      </a:r>
                    </a:p>
                  </a:txBody>
                  <a:tcPr marL="38666" marR="38666" marT="38666" marB="38666" anchor="ctr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41.30</a:t>
                      </a:r>
                    </a:p>
                  </a:txBody>
                  <a:tcPr marL="38666" marR="38666" marT="38666" marB="38666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9730"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PEGASUS (Zhang et al., 2019)</a:t>
                      </a:r>
                    </a:p>
                  </a:txBody>
                  <a:tcPr marL="23199" marR="23199" marT="23199" marB="23199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44.17</a:t>
                      </a:r>
                    </a:p>
                  </a:txBody>
                  <a:tcPr marL="38666" marR="38666" marT="38666" marB="38666" anchor="ctr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21.47</a:t>
                      </a:r>
                    </a:p>
                  </a:txBody>
                  <a:tcPr marL="38666" marR="38666" marT="38666" marB="38666" anchor="ctr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41.11</a:t>
                      </a:r>
                    </a:p>
                  </a:txBody>
                  <a:tcPr marL="38666" marR="38666" marT="38666" marB="38666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4125"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BART (Lewis et al., 2019)</a:t>
                      </a:r>
                    </a:p>
                  </a:txBody>
                  <a:tcPr marL="23199" marR="23199" marT="23199" marB="23199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44.16</a:t>
                      </a:r>
                    </a:p>
                  </a:txBody>
                  <a:tcPr marL="38666" marR="38666" marT="38666" marB="38666" anchor="ctr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21.28</a:t>
                      </a:r>
                    </a:p>
                  </a:txBody>
                  <a:tcPr marL="38666" marR="38666" marT="38666" marB="38666" anchor="ctr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40.90</a:t>
                      </a:r>
                    </a:p>
                  </a:txBody>
                  <a:tcPr marL="38666" marR="38666" marT="38666" marB="38666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68626"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Our Final Model</a:t>
                      </a:r>
                    </a:p>
                  </a:txBody>
                  <a:tcPr marL="23199" marR="23199" marT="23199" marB="23199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42.56</a:t>
                      </a:r>
                    </a:p>
                  </a:txBody>
                  <a:tcPr marL="38666" marR="38666" marT="38666" marB="38666" anchor="ctr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22.04</a:t>
                      </a:r>
                    </a:p>
                  </a:txBody>
                  <a:tcPr marL="38666" marR="38666" marT="38666" marB="38666" anchor="ctr" horzOverflow="overflow"/>
                </a:tc>
                <a:tc>
                  <a:txBody>
                    <a:bodyPr/>
                    <a:lstStyle/>
                    <a:p>
                      <a:pPr algn="l" defTabSz="685800">
                        <a:lnSpc>
                          <a:spcPct val="107000"/>
                        </a:lnSpc>
                        <a:spcBef>
                          <a:spcPts val="800"/>
                        </a:spcBef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39.88</a:t>
                      </a:r>
                    </a:p>
                  </a:txBody>
                  <a:tcPr marL="38666" marR="38666" marT="38666" marB="38666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5D95C69-E294-4653-BA05-7073BD3049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62" y="1790061"/>
            <a:ext cx="11649075" cy="431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217973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6D3EFE-5889-4829-B9D6-2B51516BB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63" y="1395167"/>
            <a:ext cx="11828371" cy="5093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445563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2F00F-10FA-4E29-A7D3-49AC72A5D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6B6070-3B67-4C90-A49D-A93A748313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Slot-Filling:</a:t>
            </a:r>
            <a:endParaRPr lang="en-US" sz="2000" b="0" dirty="0">
              <a:solidFill>
                <a:schemeClr val="tx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slot-filling, we’re thinking of using transformer-based models and make a general model for all slots instead of separate ones for each task.</a:t>
            </a:r>
            <a:endParaRPr lang="en-US" sz="2000" dirty="0">
              <a:solidFill>
                <a:schemeClr val="tx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Summarization: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Increase the training data size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Try different approaches (Bi-directional LSTM, beam search, transformer models, …)</a:t>
            </a:r>
          </a:p>
        </p:txBody>
      </p:sp>
    </p:spTree>
    <p:extLst>
      <p:ext uri="{BB962C8B-B14F-4D97-AF65-F5344CB8AC3E}">
        <p14:creationId xmlns:p14="http://schemas.microsoft.com/office/powerpoint/2010/main" val="1696722474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ONTENT"/>
          <p:cNvSpPr txBox="1">
            <a:spLocks noGrp="1"/>
          </p:cNvSpPr>
          <p:nvPr>
            <p:ph type="title"/>
          </p:nvPr>
        </p:nvSpPr>
        <p:spPr>
          <a:xfrm>
            <a:off x="569468" y="1320800"/>
            <a:ext cx="10515601" cy="716086"/>
          </a:xfrm>
          <a:prstGeom prst="rect">
            <a:avLst/>
          </a:prstGeom>
        </p:spPr>
        <p:txBody>
          <a:bodyPr/>
          <a:lstStyle/>
          <a:p>
            <a:r>
              <a:rPr dirty="0"/>
              <a:t>C</a:t>
            </a:r>
            <a:r>
              <a:rPr lang="en-US" dirty="0"/>
              <a:t>ontent</a:t>
            </a:r>
            <a:endParaRPr dirty="0"/>
          </a:p>
        </p:txBody>
      </p:sp>
      <p:sp>
        <p:nvSpPr>
          <p:cNvPr id="171" name="Problem Statement…"/>
          <p:cNvSpPr txBox="1">
            <a:spLocks noGrp="1"/>
          </p:cNvSpPr>
          <p:nvPr>
            <p:ph type="body" idx="1"/>
          </p:nvPr>
        </p:nvSpPr>
        <p:spPr>
          <a:xfrm>
            <a:off x="566926" y="2185416"/>
            <a:ext cx="9678991" cy="3848102"/>
          </a:xfrm>
          <a:prstGeom prst="rect">
            <a:avLst/>
          </a:prstGeom>
        </p:spPr>
        <p:txBody>
          <a:bodyPr/>
          <a:lstStyle/>
          <a:p>
            <a:pPr marL="213960" indent="-213960" defTabSz="412439">
              <a:lnSpc>
                <a:spcPts val="5000"/>
              </a:lnSpc>
              <a:buSzPct val="100000"/>
              <a:buChar char="•"/>
              <a:defRPr sz="20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Problem Statement</a:t>
            </a:r>
            <a:endParaRPr sz="2400">
              <a:latin typeface="Times"/>
              <a:ea typeface="Times"/>
              <a:cs typeface="Times"/>
              <a:sym typeface="Times"/>
            </a:endParaRPr>
          </a:p>
          <a:p>
            <a:pPr marL="213960" indent="-213960" defTabSz="412439">
              <a:lnSpc>
                <a:spcPts val="5000"/>
              </a:lnSpc>
              <a:buSzPct val="100000"/>
              <a:buChar char="•"/>
              <a:defRPr sz="20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Dataset</a:t>
            </a:r>
            <a:endParaRPr sz="2400">
              <a:latin typeface="Times"/>
              <a:ea typeface="Times"/>
              <a:cs typeface="Times"/>
              <a:sym typeface="Times"/>
            </a:endParaRPr>
          </a:p>
          <a:p>
            <a:pPr marL="213960" indent="-213960" defTabSz="412439">
              <a:lnSpc>
                <a:spcPts val="5000"/>
              </a:lnSpc>
              <a:buSzPct val="100000"/>
              <a:buChar char="•"/>
              <a:defRPr sz="20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Slot Filling</a:t>
            </a:r>
            <a:endParaRPr sz="2400">
              <a:latin typeface="Times"/>
              <a:ea typeface="Times"/>
              <a:cs typeface="Times"/>
              <a:sym typeface="Times"/>
            </a:endParaRPr>
          </a:p>
          <a:p>
            <a:pPr marL="213960" indent="-213960" defTabSz="412439">
              <a:lnSpc>
                <a:spcPts val="5000"/>
              </a:lnSpc>
              <a:buSzPct val="100000"/>
              <a:buChar char="•"/>
              <a:defRPr sz="20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Summarization</a:t>
            </a:r>
            <a:endParaRPr sz="2400">
              <a:latin typeface="Times"/>
              <a:ea typeface="Times"/>
              <a:cs typeface="Times"/>
              <a:sym typeface="Times"/>
            </a:endParaRPr>
          </a:p>
          <a:p>
            <a:pPr marL="213960" indent="-213960" defTabSz="412439">
              <a:lnSpc>
                <a:spcPts val="5000"/>
              </a:lnSpc>
              <a:buSzPct val="100000"/>
              <a:buChar char="•"/>
              <a:defRPr sz="20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Results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Box 1"/>
          <p:cNvSpPr txBox="1"/>
          <p:nvPr/>
        </p:nvSpPr>
        <p:spPr>
          <a:xfrm>
            <a:off x="1275907" y="1733106"/>
            <a:ext cx="9909544" cy="2316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		</a:t>
            </a:r>
            <a:endParaRPr>
              <a:latin typeface="+mn-lt"/>
              <a:ea typeface="+mn-ea"/>
              <a:cs typeface="+mn-cs"/>
              <a:sym typeface="Helvetica"/>
            </a:endParaRPr>
          </a:p>
          <a:p>
            <a: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>
              <a:latin typeface="+mn-lt"/>
              <a:ea typeface="+mn-ea"/>
              <a:cs typeface="+mn-cs"/>
              <a:sym typeface="Helvetica"/>
            </a:endParaRPr>
          </a:p>
          <a:p>
            <a:pPr>
              <a:defRPr sz="4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		</a:t>
            </a:r>
            <a:r>
              <a:rPr sz="6600">
                <a:solidFill>
                  <a:srgbClr val="333333"/>
                </a:solidFill>
              </a:rPr>
              <a:t>THANK YOU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itle 2"/>
          <p:cNvSpPr txBox="1">
            <a:spLocks noGrp="1"/>
          </p:cNvSpPr>
          <p:nvPr>
            <p:ph type="title"/>
          </p:nvPr>
        </p:nvSpPr>
        <p:spPr>
          <a:xfrm>
            <a:off x="569468" y="1320800"/>
            <a:ext cx="10515601" cy="71608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Problem Statement</a:t>
            </a:r>
            <a:endParaRPr dirty="0"/>
          </a:p>
        </p:txBody>
      </p:sp>
      <p:sp>
        <p:nvSpPr>
          <p:cNvPr id="174" name="Text Placeholder 1"/>
          <p:cNvSpPr txBox="1">
            <a:spLocks noGrp="1"/>
          </p:cNvSpPr>
          <p:nvPr>
            <p:ph type="body" idx="1"/>
          </p:nvPr>
        </p:nvSpPr>
        <p:spPr>
          <a:xfrm>
            <a:off x="566926" y="2185416"/>
            <a:ext cx="9678991" cy="3848102"/>
          </a:xfrm>
          <a:prstGeom prst="rect">
            <a:avLst/>
          </a:prstGeom>
        </p:spPr>
        <p:txBody>
          <a:bodyPr/>
          <a:lstStyle/>
          <a:p>
            <a:pPr marL="154405" indent="-154405" defTabSz="297635">
              <a:spcBef>
                <a:spcPts val="700"/>
              </a:spcBef>
              <a:buSzPct val="100000"/>
              <a:buChar char="•"/>
              <a:defRPr sz="20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Goal: </a:t>
            </a:r>
            <a:r>
              <a:rPr b="0"/>
              <a:t>To extract event data from textual data and give details of the events and summarize them.</a:t>
            </a:r>
            <a:endParaRPr>
              <a:latin typeface="Times"/>
              <a:ea typeface="Times"/>
              <a:cs typeface="Times"/>
              <a:sym typeface="Times"/>
            </a:endParaRPr>
          </a:p>
          <a:p>
            <a:pPr marL="154405" indent="-154405" defTabSz="297635">
              <a:spcBef>
                <a:spcPts val="700"/>
              </a:spcBef>
              <a:buSzPct val="100000"/>
              <a:buChar char="•"/>
              <a:defRPr sz="20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Event classes of interest: Global social unrest events, such as demonstrations, marches, and protests from 2019.</a:t>
            </a:r>
            <a:endParaRPr>
              <a:latin typeface="Times"/>
              <a:ea typeface="Times"/>
              <a:cs typeface="Times"/>
              <a:sym typeface="Times"/>
            </a:endParaRPr>
          </a:p>
          <a:p>
            <a:pPr marL="154405" indent="-154405" defTabSz="297635">
              <a:spcBef>
                <a:spcPts val="700"/>
              </a:spcBef>
              <a:buSzPct val="100000"/>
              <a:buChar char="•"/>
              <a:defRPr sz="20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Countries of interest: India and South Africa </a:t>
            </a:r>
            <a:endParaRPr>
              <a:latin typeface="Times"/>
              <a:ea typeface="Times"/>
              <a:cs typeface="Times"/>
              <a:sym typeface="Times"/>
            </a:endParaRPr>
          </a:p>
          <a:p>
            <a:pPr marL="154405" indent="-154405" defTabSz="297635">
              <a:spcBef>
                <a:spcPts val="700"/>
              </a:spcBef>
              <a:buSzPct val="100000"/>
              <a:buChar char="•"/>
              <a:defRPr sz="20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Primary tasks involved in this project: </a:t>
            </a:r>
            <a:endParaRPr>
              <a:latin typeface="Times"/>
              <a:ea typeface="Times"/>
              <a:cs typeface="Times"/>
              <a:sym typeface="Times"/>
            </a:endParaRPr>
          </a:p>
          <a:p>
            <a:pPr marL="569923" lvl="1" indent="-154405" defTabSz="297635">
              <a:spcBef>
                <a:spcPts val="700"/>
              </a:spcBef>
              <a:defRPr sz="20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Task 1: Event Extraction and Slot filling</a:t>
            </a:r>
            <a:endParaRPr>
              <a:latin typeface="Times"/>
              <a:ea typeface="Times"/>
              <a:cs typeface="Times"/>
              <a:sym typeface="Times"/>
            </a:endParaRPr>
          </a:p>
          <a:p>
            <a:pPr marL="569923" lvl="1" indent="-154405" defTabSz="297635">
              <a:spcBef>
                <a:spcPts val="700"/>
              </a:spcBef>
              <a:defRPr sz="20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Task 2: Text Summarization</a:t>
            </a:r>
          </a:p>
        </p:txBody>
      </p:sp>
      <p:sp>
        <p:nvSpPr>
          <p:cNvPr id="175" name="Slide Number Placeholder 6"/>
          <p:cNvSpPr txBox="1">
            <a:spLocks noGrp="1"/>
          </p:cNvSpPr>
          <p:nvPr>
            <p:ph type="sldNum" sz="quarter" idx="4294967295"/>
          </p:nvPr>
        </p:nvSpPr>
        <p:spPr>
          <a:xfrm>
            <a:off x="11523747" y="6317206"/>
            <a:ext cx="247632" cy="34387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60" tIns="60960" rIns="60960" bIns="60960"/>
          <a:lstStyle>
            <a:lvl1pPr defTabSz="685800">
              <a:defRPr sz="1600" b="1">
                <a:solidFill>
                  <a:schemeClr val="accent4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lide Number Placeholder 6"/>
          <p:cNvSpPr txBox="1">
            <a:spLocks noGrp="1"/>
          </p:cNvSpPr>
          <p:nvPr>
            <p:ph type="sldNum" sz="quarter" idx="4294967295"/>
          </p:nvPr>
        </p:nvSpPr>
        <p:spPr>
          <a:xfrm>
            <a:off x="11523743" y="6317205"/>
            <a:ext cx="247632" cy="34387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60" tIns="60960" rIns="60960" bIns="60960"/>
          <a:lstStyle>
            <a:lvl1pPr defTabSz="685800">
              <a:defRPr sz="1600" b="1">
                <a:solidFill>
                  <a:schemeClr val="accent4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178" name="Title 2"/>
          <p:cNvSpPr txBox="1">
            <a:spLocks noGrp="1"/>
          </p:cNvSpPr>
          <p:nvPr>
            <p:ph type="title"/>
          </p:nvPr>
        </p:nvSpPr>
        <p:spPr>
          <a:xfrm>
            <a:off x="569468" y="1320799"/>
            <a:ext cx="10515601" cy="7160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Dataset</a:t>
            </a:r>
            <a:endParaRPr dirty="0"/>
          </a:p>
        </p:txBody>
      </p:sp>
      <p:sp>
        <p:nvSpPr>
          <p:cNvPr id="179" name="Text Placeholder 1"/>
          <p:cNvSpPr txBox="1">
            <a:spLocks noGrp="1"/>
          </p:cNvSpPr>
          <p:nvPr>
            <p:ph type="body" idx="1"/>
          </p:nvPr>
        </p:nvSpPr>
        <p:spPr>
          <a:xfrm>
            <a:off x="813306" y="2416983"/>
            <a:ext cx="10515604" cy="3790487"/>
          </a:xfrm>
          <a:prstGeom prst="rect">
            <a:avLst/>
          </a:prstGeom>
        </p:spPr>
        <p:txBody>
          <a:bodyPr/>
          <a:lstStyle/>
          <a:p>
            <a:pPr marL="174898" indent="-174898" defTabSz="398768">
              <a:lnSpc>
                <a:spcPct val="150000"/>
              </a:lnSpc>
              <a:spcBef>
                <a:spcPts val="0"/>
              </a:spcBef>
              <a:buSzPct val="100000"/>
              <a:buChar char="•"/>
              <a:defRPr sz="1779">
                <a:ln>
                  <a:noFill/>
                </a:ln>
                <a:latin typeface="Times"/>
                <a:ea typeface="Times"/>
                <a:cs typeface="Times"/>
                <a:sym typeface="Times"/>
              </a:defRPr>
            </a:pPr>
            <a:r>
              <a:rPr dirty="0"/>
              <a:t>The dataset used for this project evaluation is the ACLED dataset. </a:t>
            </a:r>
            <a:endParaRPr sz="2136" dirty="0"/>
          </a:p>
          <a:p>
            <a:pPr marL="174898" indent="-174898" defTabSz="398768">
              <a:lnSpc>
                <a:spcPct val="150000"/>
              </a:lnSpc>
              <a:spcBef>
                <a:spcPts val="0"/>
              </a:spcBef>
              <a:buSzPct val="100000"/>
              <a:buChar char="•"/>
              <a:defRPr sz="1779">
                <a:ln>
                  <a:noFill/>
                </a:ln>
                <a:latin typeface="Times"/>
                <a:ea typeface="Times"/>
                <a:cs typeface="Times"/>
                <a:sym typeface="Times"/>
              </a:defRPr>
            </a:pPr>
            <a:r>
              <a:rPr dirty="0"/>
              <a:t>We use this dataset to collect data</a:t>
            </a:r>
            <a:r>
              <a:rPr lang="en-US" dirty="0"/>
              <a:t> </a:t>
            </a:r>
            <a:r>
              <a:rPr dirty="0"/>
              <a:t>on various marches, demonstrations and protests that were held in 2019 in India and South Africa. </a:t>
            </a:r>
            <a:endParaRPr sz="2136" dirty="0"/>
          </a:p>
          <a:p>
            <a:pPr marL="174898" indent="-174898" defTabSz="398768">
              <a:lnSpc>
                <a:spcPct val="150000"/>
              </a:lnSpc>
              <a:spcBef>
                <a:spcPts val="0"/>
              </a:spcBef>
              <a:buSzPct val="100000"/>
              <a:buChar char="•"/>
              <a:defRPr sz="1779">
                <a:ln>
                  <a:noFill/>
                </a:ln>
                <a:latin typeface="Times"/>
                <a:ea typeface="Times"/>
                <a:cs typeface="Times"/>
                <a:sym typeface="Times"/>
              </a:defRPr>
            </a:pPr>
            <a:r>
              <a:rPr dirty="0"/>
              <a:t>Reverse search techniques are used in order to retrieve various news articles from the ACLED dataset which contains all the relevant data on the political unrest in both the countries</a:t>
            </a:r>
            <a:r>
              <a:rPr lang="en-US" dirty="0"/>
              <a:t>.</a:t>
            </a:r>
            <a:endParaRPr dirty="0"/>
          </a:p>
          <a:p>
            <a:pPr marL="174898" indent="-174898" defTabSz="398768">
              <a:lnSpc>
                <a:spcPct val="150000"/>
              </a:lnSpc>
              <a:spcBef>
                <a:spcPts val="0"/>
              </a:spcBef>
              <a:buSzPct val="100000"/>
              <a:buChar char="•"/>
              <a:defRPr sz="1779">
                <a:ln>
                  <a:noFill/>
                </a:ln>
                <a:latin typeface="Times"/>
                <a:ea typeface="Times"/>
                <a:cs typeface="Times"/>
                <a:sym typeface="Times"/>
              </a:defRPr>
            </a:pPr>
            <a:r>
              <a:rPr dirty="0"/>
              <a:t>After data cleaning, we have a total of 2100 training samples and 821 testing samples</a:t>
            </a:r>
            <a:r>
              <a:rPr lang="en-US" dirty="0"/>
              <a:t>.</a:t>
            </a:r>
            <a:endParaRPr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lide Number Placeholder 6"/>
          <p:cNvSpPr txBox="1">
            <a:spLocks noGrp="1"/>
          </p:cNvSpPr>
          <p:nvPr>
            <p:ph type="sldNum" sz="quarter" idx="4294967295"/>
          </p:nvPr>
        </p:nvSpPr>
        <p:spPr>
          <a:xfrm>
            <a:off x="11523743" y="6317205"/>
            <a:ext cx="247632" cy="34387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60" tIns="60960" rIns="60960" bIns="60960"/>
          <a:lstStyle>
            <a:lvl1pPr defTabSz="685800">
              <a:defRPr sz="1600" b="1">
                <a:solidFill>
                  <a:schemeClr val="accent4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82" name="Text Placeholder 1"/>
          <p:cNvSpPr txBox="1">
            <a:spLocks noGrp="1"/>
          </p:cNvSpPr>
          <p:nvPr>
            <p:ph type="body" sz="half" idx="1"/>
          </p:nvPr>
        </p:nvSpPr>
        <p:spPr>
          <a:xfrm>
            <a:off x="569467" y="2189263"/>
            <a:ext cx="7488436" cy="3790486"/>
          </a:xfrm>
          <a:prstGeom prst="rect">
            <a:avLst/>
          </a:prstGeom>
        </p:spPr>
        <p:txBody>
          <a:bodyPr/>
          <a:lstStyle/>
          <a:p>
            <a:pPr defTabSz="365758">
              <a:lnSpc>
                <a:spcPct val="107916"/>
              </a:lnSpc>
              <a:spcBef>
                <a:spcPts val="600"/>
              </a:spcBef>
              <a:defRPr sz="2500">
                <a:latin typeface="Times"/>
                <a:ea typeface="Times"/>
                <a:cs typeface="Times"/>
                <a:sym typeface="Times"/>
              </a:defRPr>
            </a:pPr>
            <a:r>
              <a:rPr dirty="0"/>
              <a:t> </a:t>
            </a:r>
            <a:r>
              <a:rPr sz="2000" dirty="0">
                <a:latin typeface="Times New Roman"/>
                <a:ea typeface="Times New Roman"/>
                <a:cs typeface="Times New Roman"/>
                <a:sym typeface="Times New Roman"/>
              </a:rPr>
              <a:t>Slots considered in this project are:</a:t>
            </a:r>
          </a:p>
          <a:p>
            <a:pPr marL="422275" indent="-203200" defTabSz="457200">
              <a:lnSpc>
                <a:spcPct val="150000"/>
              </a:lnSpc>
              <a:spcBef>
                <a:spcPts val="0"/>
              </a:spcBef>
              <a:buSzPct val="100000"/>
              <a:buChar char="•"/>
              <a:defRPr sz="2000">
                <a:ln>
                  <a:noFill/>
                </a:ln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Location</a:t>
            </a:r>
            <a:endParaRPr sz="2500" dirty="0">
              <a:latin typeface="Times"/>
              <a:ea typeface="Times"/>
              <a:cs typeface="Times"/>
              <a:sym typeface="Times"/>
            </a:endParaRPr>
          </a:p>
          <a:p>
            <a:pPr marL="422275" indent="-203200" defTabSz="457200">
              <a:lnSpc>
                <a:spcPct val="150000"/>
              </a:lnSpc>
              <a:spcBef>
                <a:spcPts val="0"/>
              </a:spcBef>
              <a:buSzPct val="100000"/>
              <a:buChar char="•"/>
              <a:defRPr sz="2000">
                <a:ln>
                  <a:noFill/>
                </a:ln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Event Date</a:t>
            </a:r>
            <a:endParaRPr sz="2500" dirty="0">
              <a:latin typeface="Times"/>
              <a:ea typeface="Times"/>
              <a:cs typeface="Times"/>
              <a:sym typeface="Times"/>
            </a:endParaRPr>
          </a:p>
          <a:p>
            <a:pPr marL="422275" indent="-203200" defTabSz="457200">
              <a:lnSpc>
                <a:spcPct val="150000"/>
              </a:lnSpc>
              <a:spcBef>
                <a:spcPts val="0"/>
              </a:spcBef>
              <a:buSzPct val="100000"/>
              <a:buChar char="•"/>
              <a:defRPr sz="2000">
                <a:ln>
                  <a:noFill/>
                </a:ln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Event Type</a:t>
            </a:r>
            <a:endParaRPr sz="2500" dirty="0">
              <a:latin typeface="Times"/>
              <a:ea typeface="Times"/>
              <a:cs typeface="Times"/>
              <a:sym typeface="Times"/>
            </a:endParaRPr>
          </a:p>
          <a:p>
            <a:pPr marL="422275" indent="-203200" defTabSz="457200">
              <a:lnSpc>
                <a:spcPct val="150000"/>
              </a:lnSpc>
              <a:spcBef>
                <a:spcPts val="0"/>
              </a:spcBef>
              <a:buSzPct val="100000"/>
              <a:buChar char="•"/>
              <a:defRPr sz="2000">
                <a:ln>
                  <a:noFill/>
                </a:ln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Parties Involved</a:t>
            </a:r>
            <a:endParaRPr sz="2500" dirty="0">
              <a:latin typeface="Times"/>
              <a:ea typeface="Times"/>
              <a:cs typeface="Times"/>
              <a:sym typeface="Times"/>
            </a:endParaRPr>
          </a:p>
          <a:p>
            <a:pPr marL="422275" indent="-203200" defTabSz="457200">
              <a:lnSpc>
                <a:spcPct val="150000"/>
              </a:lnSpc>
              <a:spcBef>
                <a:spcPts val="0"/>
              </a:spcBef>
              <a:buSzPct val="100000"/>
              <a:buChar char="•"/>
              <a:defRPr sz="2000">
                <a:ln>
                  <a:noFill/>
                </a:ln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Summary</a:t>
            </a:r>
          </a:p>
        </p:txBody>
      </p:sp>
      <p:sp>
        <p:nvSpPr>
          <p:cNvPr id="183" name="Title 2"/>
          <p:cNvSpPr txBox="1">
            <a:spLocks noGrp="1"/>
          </p:cNvSpPr>
          <p:nvPr>
            <p:ph type="title"/>
          </p:nvPr>
        </p:nvSpPr>
        <p:spPr>
          <a:xfrm>
            <a:off x="569468" y="1320799"/>
            <a:ext cx="10515601" cy="716088"/>
          </a:xfrm>
          <a:prstGeom prst="rect">
            <a:avLst/>
          </a:prstGeom>
        </p:spPr>
        <p:txBody>
          <a:bodyPr/>
          <a:lstStyle/>
          <a:p>
            <a:r>
              <a:rPr dirty="0"/>
              <a:t>S</a:t>
            </a:r>
            <a:r>
              <a:rPr lang="en-US" dirty="0"/>
              <a:t>lot Filling</a:t>
            </a:r>
            <a:endParaRPr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itle 2"/>
          <p:cNvSpPr txBox="1">
            <a:spLocks noGrp="1"/>
          </p:cNvSpPr>
          <p:nvPr>
            <p:ph type="title"/>
          </p:nvPr>
        </p:nvSpPr>
        <p:spPr>
          <a:xfrm>
            <a:off x="569468" y="1320800"/>
            <a:ext cx="10515601" cy="71608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Location</a:t>
            </a:r>
            <a:endParaRPr dirty="0"/>
          </a:p>
        </p:txBody>
      </p:sp>
      <p:sp>
        <p:nvSpPr>
          <p:cNvPr id="186" name="Text Placeholder 1"/>
          <p:cNvSpPr txBox="1">
            <a:spLocks noGrp="1"/>
          </p:cNvSpPr>
          <p:nvPr>
            <p:ph type="body" idx="1"/>
          </p:nvPr>
        </p:nvSpPr>
        <p:spPr>
          <a:xfrm>
            <a:off x="566926" y="2185416"/>
            <a:ext cx="9678991" cy="3848102"/>
          </a:xfrm>
          <a:prstGeom prst="rect">
            <a:avLst/>
          </a:prstGeom>
        </p:spPr>
        <p:txBody>
          <a:bodyPr/>
          <a:lstStyle/>
          <a:p>
            <a:pPr marL="140970" lvl="2" indent="-140970" defTabSz="270661">
              <a:spcBef>
                <a:spcPts val="400"/>
              </a:spcBef>
              <a:buChar char="•"/>
              <a:defRPr sz="16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Baseline approach:</a:t>
            </a:r>
            <a:endParaRPr sz="1800">
              <a:latin typeface="Times"/>
              <a:ea typeface="Times"/>
              <a:cs typeface="Times"/>
              <a:sym typeface="Times"/>
            </a:endParaRPr>
          </a:p>
          <a:p>
            <a:pPr marL="986789" lvl="3" indent="-140969" defTabSz="270661">
              <a:spcBef>
                <a:spcPts val="400"/>
              </a:spcBef>
              <a:defRPr sz="16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We used spacy and Stanford NERTagger to tag the locations and choose the first hit as the final output.</a:t>
            </a:r>
            <a:endParaRPr sz="1800">
              <a:latin typeface="Times"/>
              <a:ea typeface="Times"/>
              <a:cs typeface="Times"/>
              <a:sym typeface="Times"/>
            </a:endParaRPr>
          </a:p>
          <a:p>
            <a:pPr marL="140970" lvl="2" indent="-140970" defTabSz="270661">
              <a:spcBef>
                <a:spcPts val="400"/>
              </a:spcBef>
              <a:buChar char="•"/>
              <a:defRPr sz="16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sz="1800">
              <a:latin typeface="Times"/>
              <a:ea typeface="Times"/>
              <a:cs typeface="Times"/>
              <a:sym typeface="Times"/>
            </a:endParaRPr>
          </a:p>
          <a:p>
            <a:pPr marL="140970" lvl="2" indent="-140970" defTabSz="270661">
              <a:spcBef>
                <a:spcPts val="400"/>
              </a:spcBef>
              <a:buChar char="•"/>
              <a:defRPr sz="16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Final approach:</a:t>
            </a:r>
            <a:endParaRPr sz="1800">
              <a:latin typeface="Times"/>
              <a:ea typeface="Times"/>
              <a:cs typeface="Times"/>
              <a:sym typeface="Times"/>
            </a:endParaRPr>
          </a:p>
          <a:p>
            <a:pPr marL="986789" lvl="3" indent="-140969" defTabSz="270661">
              <a:spcBef>
                <a:spcPts val="400"/>
              </a:spcBef>
              <a:defRPr sz="16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Preprocessing data (to mostly account for the verbs and the actual location): </a:t>
            </a:r>
            <a:endParaRPr sz="1800">
              <a:latin typeface="Times"/>
              <a:ea typeface="Times"/>
              <a:cs typeface="Times"/>
              <a:sym typeface="Times"/>
            </a:endParaRPr>
          </a:p>
          <a:p>
            <a:pPr marL="1268730" lvl="4" indent="-140969" defTabSz="270661">
              <a:spcBef>
                <a:spcPts val="400"/>
              </a:spcBef>
              <a:defRPr sz="16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Stop words removal.</a:t>
            </a:r>
            <a:endParaRPr sz="1800">
              <a:latin typeface="Times"/>
              <a:ea typeface="Times"/>
              <a:cs typeface="Times"/>
              <a:sym typeface="Times"/>
            </a:endParaRPr>
          </a:p>
          <a:p>
            <a:pPr marL="1268730" lvl="4" indent="-140969" defTabSz="270661">
              <a:spcBef>
                <a:spcPts val="400"/>
              </a:spcBef>
              <a:defRPr sz="16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Tokenization</a:t>
            </a:r>
            <a:endParaRPr sz="1800">
              <a:latin typeface="Times"/>
              <a:ea typeface="Times"/>
              <a:cs typeface="Times"/>
              <a:sym typeface="Times"/>
            </a:endParaRPr>
          </a:p>
          <a:p>
            <a:pPr marL="986789" lvl="3" indent="-140969" defTabSz="270661">
              <a:spcBef>
                <a:spcPts val="400"/>
              </a:spcBef>
              <a:defRPr sz="16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We used Stanford NLTK library to find the locations as spacy location tags gave ambiguous results in the proper nouns(NNP tags) and actual locations(GPE/LOC tags). </a:t>
            </a:r>
            <a:endParaRPr sz="1800">
              <a:latin typeface="Times"/>
              <a:ea typeface="Times"/>
              <a:cs typeface="Times"/>
              <a:sym typeface="Times"/>
            </a:endParaRPr>
          </a:p>
          <a:p>
            <a:pPr marL="986789" lvl="3" indent="-140969" defTabSz="270661">
              <a:spcBef>
                <a:spcPts val="400"/>
              </a:spcBef>
              <a:defRPr sz="16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We used spacy POS tagging to find the verbs in a sentence using the verb tags provided by the library.</a:t>
            </a:r>
            <a:endParaRPr sz="1800">
              <a:latin typeface="Times"/>
              <a:ea typeface="Times"/>
              <a:cs typeface="Times"/>
              <a:sym typeface="Times"/>
            </a:endParaRPr>
          </a:p>
          <a:p>
            <a:pPr marL="986789" lvl="3" indent="-140969" defTabSz="270661">
              <a:spcBef>
                <a:spcPts val="400"/>
              </a:spcBef>
              <a:defRPr sz="16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After getting the verbs we calculate the total number of verbs around a location in the text and select the location with maximum verb count as the final location.</a:t>
            </a:r>
          </a:p>
          <a:p>
            <a:pPr marL="986789" lvl="3" indent="-140969" defTabSz="270661">
              <a:spcBef>
                <a:spcPts val="400"/>
              </a:spcBef>
              <a:defRPr sz="16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Evaluation is done considering all the location slots in the ACLED dataset.</a:t>
            </a:r>
          </a:p>
        </p:txBody>
      </p:sp>
      <p:sp>
        <p:nvSpPr>
          <p:cNvPr id="187" name="Slide Number Placeholder 6"/>
          <p:cNvSpPr txBox="1">
            <a:spLocks noGrp="1"/>
          </p:cNvSpPr>
          <p:nvPr>
            <p:ph type="sldNum" sz="quarter" idx="4294967295"/>
          </p:nvPr>
        </p:nvSpPr>
        <p:spPr>
          <a:xfrm>
            <a:off x="11523747" y="6317206"/>
            <a:ext cx="247632" cy="34387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60" tIns="60960" rIns="60960" bIns="60960"/>
          <a:lstStyle>
            <a:lvl1pPr defTabSz="685800">
              <a:defRPr sz="1600" b="1">
                <a:solidFill>
                  <a:schemeClr val="accent4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fld id="{86CB4B4D-7CA3-9044-876B-883B54F8677D}" type="slidenum">
              <a:t>6</a:t>
            </a:fld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 txBox="1">
            <a:spLocks noGrp="1"/>
          </p:cNvSpPr>
          <p:nvPr>
            <p:ph type="sldNum" sz="quarter" idx="4294967295"/>
          </p:nvPr>
        </p:nvSpPr>
        <p:spPr>
          <a:xfrm>
            <a:off x="11522934" y="6316822"/>
            <a:ext cx="247264" cy="34363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840" tIns="60840" rIns="60840" bIns="60840"/>
          <a:lstStyle>
            <a:lvl1pPr defTabSz="914400">
              <a:defRPr spc="-1"/>
            </a:lvl1pPr>
          </a:lstStyle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190" name="CustomShape 2"/>
          <p:cNvSpPr txBox="1"/>
          <p:nvPr/>
        </p:nvSpPr>
        <p:spPr>
          <a:xfrm>
            <a:off x="569519" y="1320840"/>
            <a:ext cx="10514522" cy="534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>
            <a:lvl1pPr defTabSz="914400">
              <a:lnSpc>
                <a:spcPct val="80000"/>
              </a:lnSpc>
              <a:defRPr sz="3600" spc="-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r>
              <a:rPr lang="en-US" dirty="0"/>
              <a:t>Date</a:t>
            </a:r>
            <a:endParaRPr dirty="0"/>
          </a:p>
        </p:txBody>
      </p:sp>
      <p:sp>
        <p:nvSpPr>
          <p:cNvPr id="191" name="CustomShape 3"/>
          <p:cNvSpPr txBox="1"/>
          <p:nvPr/>
        </p:nvSpPr>
        <p:spPr>
          <a:xfrm>
            <a:off x="569518" y="2011678"/>
            <a:ext cx="7385764" cy="2245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defTabSz="914400">
              <a:defRPr sz="2000" spc="-1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dirty="0"/>
          </a:p>
          <a:p>
            <a:pPr marL="215999" indent="-215999" defTabSz="914400">
              <a:buClr>
                <a:srgbClr val="000000"/>
              </a:buClr>
              <a:buSzPct val="45000"/>
              <a:buChar char="●"/>
              <a:defRPr sz="2000" spc="-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20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used </a:t>
            </a:r>
            <a:r>
              <a:rPr sz="20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spaCy</a:t>
            </a:r>
            <a:r>
              <a:rPr sz="20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Stanford NLTK to extract the event date. </a:t>
            </a:r>
            <a:endParaRPr lang="en-US" sz="2000" dirty="0">
              <a:solidFill>
                <a:schemeClr val="tx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15999" indent="-215999" defTabSz="914400">
              <a:buClr>
                <a:srgbClr val="000000"/>
              </a:buClr>
              <a:buSzPct val="45000"/>
              <a:buChar char="●"/>
              <a:defRPr sz="2000" spc="-1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en-US" sz="2000" dirty="0">
              <a:solidFill>
                <a:schemeClr val="tx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15999" indent="-215999" defTabSz="914400">
              <a:buClr>
                <a:srgbClr val="000000"/>
              </a:buClr>
              <a:buSzPct val="45000"/>
              <a:buChar char="●"/>
              <a:defRPr sz="2000" spc="-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addition, we used </a:t>
            </a:r>
            <a:r>
              <a:rPr lang="en-US" sz="20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datefinder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library for date extraction which gave  better results when compared with </a:t>
            </a:r>
            <a:r>
              <a:rPr lang="en-US" sz="20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spacY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20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nltk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sz="2000" dirty="0">
              <a:solidFill>
                <a:schemeClr val="tx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>
              <a:defRPr sz="2000" spc="-1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 sz="2000" dirty="0">
              <a:solidFill>
                <a:schemeClr val="tx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>
              <a:defRPr sz="2000" spc="-1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dirty="0">
              <a:solidFill>
                <a:srgbClr val="000000"/>
              </a:solidFill>
              <a:latin typeface="+mj-lt"/>
              <a:ea typeface="+mj-ea"/>
              <a:cs typeface="+mj-cs"/>
              <a:sym typeface="Arial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85BC5-242E-4B4C-BA3E-744D8263B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Type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3CCA8E-51D9-447C-9DDB-900BD199E0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9468" y="2245376"/>
            <a:ext cx="9678990" cy="384810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Baseline Approach: </a:t>
            </a:r>
            <a:r>
              <a:rPr lang="en-US" sz="20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SpaCy</a:t>
            </a:r>
            <a:endParaRPr lang="en-US" sz="2000" dirty="0">
              <a:solidFill>
                <a:schemeClr val="tx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37590" lvl="1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Storing the word embedding of the word “protest”.</a:t>
            </a:r>
          </a:p>
          <a:p>
            <a:pPr marL="1037590" lvl="1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each unique word in the article, we’re taking its word embedding and finding the cosine similarity with “protest”.</a:t>
            </a:r>
          </a:p>
          <a:p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Final Approach: BERT Classifier</a:t>
            </a:r>
          </a:p>
          <a:p>
            <a:pPr marL="1037590" lvl="1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Transformer-based language model architecture.</a:t>
            </a:r>
          </a:p>
          <a:p>
            <a:pPr marL="1037590" lvl="1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train BERT classifier to detect the type of protest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dirty="0">
              <a:solidFill>
                <a:schemeClr val="tx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dirty="0">
              <a:solidFill>
                <a:schemeClr val="tx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dirty="0">
              <a:solidFill>
                <a:schemeClr val="tx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18481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itle 1"/>
          <p:cNvSpPr txBox="1">
            <a:spLocks noGrp="1"/>
          </p:cNvSpPr>
          <p:nvPr>
            <p:ph type="title"/>
          </p:nvPr>
        </p:nvSpPr>
        <p:spPr>
          <a:xfrm>
            <a:off x="569468" y="1320800"/>
            <a:ext cx="10515601" cy="716086"/>
          </a:xfrm>
          <a:prstGeom prst="rect">
            <a:avLst/>
          </a:prstGeom>
        </p:spPr>
        <p:txBody>
          <a:bodyPr/>
          <a:lstStyle/>
          <a:p>
            <a:r>
              <a:t>Actors</a:t>
            </a:r>
          </a:p>
        </p:txBody>
      </p:sp>
      <p:sp>
        <p:nvSpPr>
          <p:cNvPr id="198" name="Text Placeholder 2"/>
          <p:cNvSpPr txBox="1">
            <a:spLocks noGrp="1"/>
          </p:cNvSpPr>
          <p:nvPr>
            <p:ph type="body" idx="1"/>
          </p:nvPr>
        </p:nvSpPr>
        <p:spPr>
          <a:xfrm>
            <a:off x="566926" y="2185416"/>
            <a:ext cx="9678991" cy="3848102"/>
          </a:xfrm>
          <a:prstGeom prst="rect">
            <a:avLst/>
          </a:prstGeom>
        </p:spPr>
        <p:txBody>
          <a:bodyPr/>
          <a:lstStyle/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Baseline Approach</a:t>
            </a:r>
            <a:r>
              <a:rPr b="0"/>
              <a:t>: Used Stanford NERTagger to extract all the persons and organizations. Then ranked the results based on:</a:t>
            </a:r>
          </a:p>
          <a:p>
            <a:pPr marL="980439" lvl="1" indent="-285750">
              <a:buFont typeface="Arial"/>
              <a:defRPr sz="20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Word Frequency or closeness in position with the event_type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Final Approach</a:t>
            </a:r>
            <a:r>
              <a:rPr b="0"/>
              <a:t>: Used Shallow parsing along with named entity tagging</a:t>
            </a:r>
          </a:p>
          <a:p>
            <a:pPr marL="980439" lvl="1" indent="-285750">
              <a:buFont typeface="Arial"/>
              <a:defRPr sz="20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First, we extracted all the noun phrases from the first few sentences</a:t>
            </a:r>
          </a:p>
          <a:p>
            <a:pPr marL="980439" lvl="1" indent="-285750">
              <a:buFont typeface="Arial"/>
              <a:defRPr sz="2000" b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Among the extracted results, we took all the persons and organizations and ranked them similar to baseline.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UB Powerpoint Template">
  <a:themeElements>
    <a:clrScheme name="UB Powerpoint Template">
      <a:dk1>
        <a:srgbClr val="666666"/>
      </a:dk1>
      <a:lt1>
        <a:srgbClr val="FFFFFF"/>
      </a:lt1>
      <a:dk2>
        <a:srgbClr val="A7A7A7"/>
      </a:dk2>
      <a:lt2>
        <a:srgbClr val="535353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0000FF"/>
      </a:hlink>
      <a:folHlink>
        <a:srgbClr val="FF00FF"/>
      </a:folHlink>
    </a:clrScheme>
    <a:fontScheme name="UB Powerpoint Templa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UB Powerpoint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37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4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37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4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UB Powerpoint Template">
  <a:themeElements>
    <a:clrScheme name="UB Powerpoint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0000FF"/>
      </a:hlink>
      <a:folHlink>
        <a:srgbClr val="FF00FF"/>
      </a:folHlink>
    </a:clrScheme>
    <a:fontScheme name="UB Powerpoint Templa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UB Powerpoint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37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4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37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4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729</TotalTime>
  <Words>1148</Words>
  <Application>Microsoft Office PowerPoint</Application>
  <PresentationFormat>Widescreen</PresentationFormat>
  <Paragraphs>216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Georgia</vt:lpstr>
      <vt:lpstr>Helvetica</vt:lpstr>
      <vt:lpstr>Times</vt:lpstr>
      <vt:lpstr>Times New Roman</vt:lpstr>
      <vt:lpstr>Wingdings</vt:lpstr>
      <vt:lpstr>UB Powerpoint Template</vt:lpstr>
      <vt:lpstr>PROTEST NEWS tEAM: MINERS</vt:lpstr>
      <vt:lpstr>Content</vt:lpstr>
      <vt:lpstr>Problem Statement</vt:lpstr>
      <vt:lpstr>Dataset</vt:lpstr>
      <vt:lpstr>Slot Filling</vt:lpstr>
      <vt:lpstr>Location</vt:lpstr>
      <vt:lpstr>PowerPoint Presentation</vt:lpstr>
      <vt:lpstr>Event Type</vt:lpstr>
      <vt:lpstr>Actors</vt:lpstr>
      <vt:lpstr>Results (Slot-Filling)</vt:lpstr>
      <vt:lpstr>Comparison against State-of-art results (Slot-Filling)</vt:lpstr>
      <vt:lpstr>Summarization</vt:lpstr>
      <vt:lpstr>Summarization (Final Model)</vt:lpstr>
      <vt:lpstr>Sample Summary </vt:lpstr>
      <vt:lpstr>Results (Summary)</vt:lpstr>
      <vt:lpstr>Comparison against State-of-art results (Summarization)</vt:lpstr>
      <vt:lpstr>PowerPoint Presentation</vt:lpstr>
      <vt:lpstr>PowerPoint Presentation</vt:lpstr>
      <vt:lpstr>Further 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PROTEST NEWS tEAM: MINERS</dc:title>
  <cp:lastModifiedBy>Gowtham Vuppala</cp:lastModifiedBy>
  <cp:revision>55</cp:revision>
  <dcterms:modified xsi:type="dcterms:W3CDTF">2020-05-06T16:56:15Z</dcterms:modified>
</cp:coreProperties>
</file>